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0" r:id="rId3"/>
    <p:sldId id="257" r:id="rId4"/>
    <p:sldId id="261" r:id="rId5"/>
    <p:sldId id="264" r:id="rId6"/>
    <p:sldId id="263" r:id="rId7"/>
    <p:sldId id="266" r:id="rId8"/>
    <p:sldId id="265"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F0EB2C-172E-4CDA-8483-45A1B345A94D}" v="348" dt="2022-06-24T02:03:12.825"/>
    <p1510:client id="{61BA6654-2E53-4E1E-B38D-138FF5A76BE7}" v="101" dt="2022-06-24T02:58:52.909"/>
    <p1510:client id="{DD159114-162F-4FBC-9B91-5A67D4BAFC43}" v="2" dt="2022-06-24T02:11:20.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74" autoAdjust="0"/>
  </p:normalViewPr>
  <p:slideViewPr>
    <p:cSldViewPr snapToGrid="0">
      <p:cViewPr varScale="1">
        <p:scale>
          <a:sx n="116" d="100"/>
          <a:sy n="116"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岡部 吉成" userId="70e272244d3f231a" providerId="LiveId" clId="{5EF0EB2C-172E-4CDA-8483-45A1B345A94D}"/>
    <pc:docChg chg="undo custSel addSld delSld modSld">
      <pc:chgData name="岡部 吉成" userId="70e272244d3f231a" providerId="LiveId" clId="{5EF0EB2C-172E-4CDA-8483-45A1B345A94D}" dt="2022-06-24T02:03:39.756" v="6568" actId="1076"/>
      <pc:docMkLst>
        <pc:docMk/>
      </pc:docMkLst>
      <pc:sldChg chg="addSp delSp modSp new mod setBg addAnim delAnim setClrOvrMap">
        <pc:chgData name="岡部 吉成" userId="70e272244d3f231a" providerId="LiveId" clId="{5EF0EB2C-172E-4CDA-8483-45A1B345A94D}" dt="2022-06-23T06:03:08.417" v="4977" actId="1076"/>
        <pc:sldMkLst>
          <pc:docMk/>
          <pc:sldMk cId="4152050957" sldId="256"/>
        </pc:sldMkLst>
        <pc:spChg chg="mod">
          <ac:chgData name="岡部 吉成" userId="70e272244d3f231a" providerId="LiveId" clId="{5EF0EB2C-172E-4CDA-8483-45A1B345A94D}" dt="2022-06-22T02:39:32" v="27" actId="26606"/>
          <ac:spMkLst>
            <pc:docMk/>
            <pc:sldMk cId="4152050957" sldId="256"/>
            <ac:spMk id="2" creationId="{E3706D00-862D-D0B3-5082-DEF017EC1AC9}"/>
          </ac:spMkLst>
        </pc:spChg>
        <pc:spChg chg="mod">
          <ac:chgData name="岡部 吉成" userId="70e272244d3f231a" providerId="LiveId" clId="{5EF0EB2C-172E-4CDA-8483-45A1B345A94D}" dt="2022-06-22T02:39:32" v="27" actId="26606"/>
          <ac:spMkLst>
            <pc:docMk/>
            <pc:sldMk cId="4152050957" sldId="256"/>
            <ac:spMk id="3" creationId="{C73A0736-B1C4-36CD-A554-E0BBAE052737}"/>
          </ac:spMkLst>
        </pc:spChg>
        <pc:spChg chg="add del">
          <ac:chgData name="岡部 吉成" userId="70e272244d3f231a" providerId="LiveId" clId="{5EF0EB2C-172E-4CDA-8483-45A1B345A94D}" dt="2022-06-22T02:39:32" v="27" actId="26606"/>
          <ac:spMkLst>
            <pc:docMk/>
            <pc:sldMk cId="4152050957" sldId="256"/>
            <ac:spMk id="10" creationId="{F78FA41B-9A77-4FFE-A10F-9443EFDE6096}"/>
          </ac:spMkLst>
        </pc:spChg>
        <pc:spChg chg="add mod ord">
          <ac:chgData name="岡部 吉成" userId="70e272244d3f231a" providerId="LiveId" clId="{5EF0EB2C-172E-4CDA-8483-45A1B345A94D}" dt="2022-06-22T02:40:42.370" v="38" actId="171"/>
          <ac:spMkLst>
            <pc:docMk/>
            <pc:sldMk cId="4152050957" sldId="256"/>
            <ac:spMk id="11" creationId="{FF5E02C3-B945-D81A-0233-0A66D58C776F}"/>
          </ac:spMkLst>
        </pc:spChg>
        <pc:spChg chg="add">
          <ac:chgData name="岡部 吉成" userId="70e272244d3f231a" providerId="LiveId" clId="{5EF0EB2C-172E-4CDA-8483-45A1B345A94D}" dt="2022-06-22T02:39:32" v="27" actId="26606"/>
          <ac:spMkLst>
            <pc:docMk/>
            <pc:sldMk cId="4152050957" sldId="256"/>
            <ac:spMk id="12" creationId="{F78FA41B-9A77-4FFE-A10F-9443EFDE6096}"/>
          </ac:spMkLst>
        </pc:spChg>
        <pc:spChg chg="add del">
          <ac:chgData name="岡部 吉成" userId="70e272244d3f231a" providerId="LiveId" clId="{5EF0EB2C-172E-4CDA-8483-45A1B345A94D}" dt="2022-06-22T02:39:00.177" v="22" actId="26606"/>
          <ac:spMkLst>
            <pc:docMk/>
            <pc:sldMk cId="4152050957" sldId="256"/>
            <ac:spMk id="15" creationId="{F78FA41B-9A77-4FFE-A10F-9443EFDE6096}"/>
          </ac:spMkLst>
        </pc:spChg>
        <pc:spChg chg="add del">
          <ac:chgData name="岡部 吉成" userId="70e272244d3f231a" providerId="LiveId" clId="{5EF0EB2C-172E-4CDA-8483-45A1B345A94D}" dt="2022-06-22T02:39:10.989" v="24" actId="26606"/>
          <ac:spMkLst>
            <pc:docMk/>
            <pc:sldMk cId="4152050957" sldId="256"/>
            <ac:spMk id="17" creationId="{FFE50961-0F1B-484C-85BC-4BD16B9FF90E}"/>
          </ac:spMkLst>
        </pc:spChg>
        <pc:picChg chg="add del mod ord">
          <ac:chgData name="岡部 吉成" userId="70e272244d3f231a" providerId="LiveId" clId="{5EF0EB2C-172E-4CDA-8483-45A1B345A94D}" dt="2022-06-22T02:38:53.316" v="15" actId="478"/>
          <ac:picMkLst>
            <pc:docMk/>
            <pc:sldMk cId="4152050957" sldId="256"/>
            <ac:picMk id="5" creationId="{066ABA70-98E4-9519-6134-A50A1D2910F8}"/>
          </ac:picMkLst>
        </pc:picChg>
        <pc:picChg chg="add mod">
          <ac:chgData name="岡部 吉成" userId="70e272244d3f231a" providerId="LiveId" clId="{5EF0EB2C-172E-4CDA-8483-45A1B345A94D}" dt="2022-06-23T06:03:08.417" v="4977" actId="1076"/>
          <ac:picMkLst>
            <pc:docMk/>
            <pc:sldMk cId="4152050957" sldId="256"/>
            <ac:picMk id="5" creationId="{1CC9D25D-B162-F270-F56F-E6D63D6E532F}"/>
          </ac:picMkLst>
        </pc:picChg>
        <pc:picChg chg="add mod ord">
          <ac:chgData name="岡部 吉成" userId="70e272244d3f231a" providerId="LiveId" clId="{5EF0EB2C-172E-4CDA-8483-45A1B345A94D}" dt="2022-06-22T02:39:32" v="27" actId="26606"/>
          <ac:picMkLst>
            <pc:docMk/>
            <pc:sldMk cId="4152050957" sldId="256"/>
            <ac:picMk id="7" creationId="{0CDDB660-1655-F6BB-9EB6-14638B6AA9F6}"/>
          </ac:picMkLst>
        </pc:picChg>
        <pc:picChg chg="add del mod">
          <ac:chgData name="岡部 吉成" userId="70e272244d3f231a" providerId="LiveId" clId="{5EF0EB2C-172E-4CDA-8483-45A1B345A94D}" dt="2022-06-22T02:41:53.504" v="63" actId="478"/>
          <ac:picMkLst>
            <pc:docMk/>
            <pc:sldMk cId="4152050957" sldId="256"/>
            <ac:picMk id="9" creationId="{185ABD23-8266-ABAF-B69E-0E9999EB1388}"/>
          </ac:picMkLst>
        </pc:picChg>
        <pc:picChg chg="add del mod">
          <ac:chgData name="岡部 吉成" userId="70e272244d3f231a" providerId="LiveId" clId="{5EF0EB2C-172E-4CDA-8483-45A1B345A94D}" dt="2022-06-22T04:50:45.032" v="225" actId="478"/>
          <ac:picMkLst>
            <pc:docMk/>
            <pc:sldMk cId="4152050957" sldId="256"/>
            <ac:picMk id="14" creationId="{04995E5C-B8A1-E554-C5FB-16E7869FE0F2}"/>
          </ac:picMkLst>
        </pc:picChg>
        <pc:picChg chg="add del mod">
          <ac:chgData name="岡部 吉成" userId="70e272244d3f231a" providerId="LiveId" clId="{5EF0EB2C-172E-4CDA-8483-45A1B345A94D}" dt="2022-06-22T04:50:41.596" v="223" actId="478"/>
          <ac:picMkLst>
            <pc:docMk/>
            <pc:sldMk cId="4152050957" sldId="256"/>
            <ac:picMk id="16" creationId="{415B2C15-A0D7-47CC-3AE0-9335AB1E5C98}"/>
          </ac:picMkLst>
        </pc:picChg>
        <pc:picChg chg="add del mod">
          <ac:chgData name="岡部 吉成" userId="70e272244d3f231a" providerId="LiveId" clId="{5EF0EB2C-172E-4CDA-8483-45A1B345A94D}" dt="2022-06-23T06:02:52.820" v="4974" actId="478"/>
          <ac:picMkLst>
            <pc:docMk/>
            <pc:sldMk cId="4152050957" sldId="256"/>
            <ac:picMk id="18" creationId="{830D7A7C-C7C5-5FD6-79F3-5BEA54F5CC9F}"/>
          </ac:picMkLst>
        </pc:picChg>
      </pc:sldChg>
      <pc:sldChg chg="addSp delSp modSp new mod">
        <pc:chgData name="岡部 吉成" userId="70e272244d3f231a" providerId="LiveId" clId="{5EF0EB2C-172E-4CDA-8483-45A1B345A94D}" dt="2022-06-24T01:52:54.147" v="6181" actId="14100"/>
        <pc:sldMkLst>
          <pc:docMk/>
          <pc:sldMk cId="1445768487" sldId="257"/>
        </pc:sldMkLst>
        <pc:spChg chg="add mod">
          <ac:chgData name="岡部 吉成" userId="70e272244d3f231a" providerId="LiveId" clId="{5EF0EB2C-172E-4CDA-8483-45A1B345A94D}" dt="2022-06-22T02:44:24.227" v="87" actId="1076"/>
          <ac:spMkLst>
            <pc:docMk/>
            <pc:sldMk cId="1445768487" sldId="257"/>
            <ac:spMk id="3" creationId="{EE7C3FED-171A-B774-338E-0A8690DA8F59}"/>
          </ac:spMkLst>
        </pc:spChg>
        <pc:spChg chg="add mod">
          <ac:chgData name="岡部 吉成" userId="70e272244d3f231a" providerId="LiveId" clId="{5EF0EB2C-172E-4CDA-8483-45A1B345A94D}" dt="2022-06-22T02:50:38.504" v="212" actId="207"/>
          <ac:spMkLst>
            <pc:docMk/>
            <pc:sldMk cId="1445768487" sldId="257"/>
            <ac:spMk id="11" creationId="{A0A04018-F497-2423-F96E-DD8B02675DA8}"/>
          </ac:spMkLst>
        </pc:spChg>
        <pc:picChg chg="add del mod">
          <ac:chgData name="岡部 吉成" userId="70e272244d3f231a" providerId="LiveId" clId="{5EF0EB2C-172E-4CDA-8483-45A1B345A94D}" dt="2022-06-22T04:50:28.787" v="221" actId="478"/>
          <ac:picMkLst>
            <pc:docMk/>
            <pc:sldMk cId="1445768487" sldId="257"/>
            <ac:picMk id="2" creationId="{A21A8676-2269-263A-6564-C9B21ECFFD53}"/>
          </ac:picMkLst>
        </pc:picChg>
        <pc:picChg chg="add mod">
          <ac:chgData name="岡部 吉成" userId="70e272244d3f231a" providerId="LiveId" clId="{5EF0EB2C-172E-4CDA-8483-45A1B345A94D}" dt="2022-06-24T01:52:54.147" v="6181" actId="14100"/>
          <ac:picMkLst>
            <pc:docMk/>
            <pc:sldMk cId="1445768487" sldId="257"/>
            <ac:picMk id="4" creationId="{D5B18EDF-D355-A5A8-1BE2-D812527D4C22}"/>
          </ac:picMkLst>
        </pc:picChg>
        <pc:picChg chg="add mod">
          <ac:chgData name="岡部 吉成" userId="70e272244d3f231a" providerId="LiveId" clId="{5EF0EB2C-172E-4CDA-8483-45A1B345A94D}" dt="2022-06-23T06:03:14.357" v="4979"/>
          <ac:picMkLst>
            <pc:docMk/>
            <pc:sldMk cId="1445768487" sldId="257"/>
            <ac:picMk id="9" creationId="{7AA4F570-CE5C-D472-73BC-19764959ECC5}"/>
          </ac:picMkLst>
        </pc:picChg>
        <pc:picChg chg="add del mod">
          <ac:chgData name="岡部 吉成" userId="70e272244d3f231a" providerId="LiveId" clId="{5EF0EB2C-172E-4CDA-8483-45A1B345A94D}" dt="2022-06-24T01:52:00.813" v="6175" actId="478"/>
          <ac:picMkLst>
            <pc:docMk/>
            <pc:sldMk cId="1445768487" sldId="257"/>
            <ac:picMk id="10" creationId="{1B81D172-DBF8-DC1B-0545-A9E28EE1F026}"/>
          </ac:picMkLst>
        </pc:picChg>
        <pc:picChg chg="add del mod">
          <ac:chgData name="岡部 吉成" userId="70e272244d3f231a" providerId="LiveId" clId="{5EF0EB2C-172E-4CDA-8483-45A1B345A94D}" dt="2022-06-23T06:03:13.990" v="4978" actId="478"/>
          <ac:picMkLst>
            <pc:docMk/>
            <pc:sldMk cId="1445768487" sldId="257"/>
            <ac:picMk id="12" creationId="{6F4CE849-631F-1B61-FC9C-111E64DDBA9A}"/>
          </ac:picMkLst>
        </pc:picChg>
        <pc:picChg chg="add mod">
          <ac:chgData name="岡部 吉成" userId="70e272244d3f231a" providerId="LiveId" clId="{5EF0EB2C-172E-4CDA-8483-45A1B345A94D}" dt="2022-06-22T04:55:14.787" v="241" actId="1076"/>
          <ac:picMkLst>
            <pc:docMk/>
            <pc:sldMk cId="1445768487" sldId="257"/>
            <ac:picMk id="14" creationId="{0881DB2E-FDFE-A036-1212-1FCC76AEFB58}"/>
          </ac:picMkLst>
        </pc:picChg>
        <pc:picChg chg="add mod">
          <ac:chgData name="岡部 吉成" userId="70e272244d3f231a" providerId="LiveId" clId="{5EF0EB2C-172E-4CDA-8483-45A1B345A94D}" dt="2022-06-22T04:55:06.726" v="239" actId="14100"/>
          <ac:picMkLst>
            <pc:docMk/>
            <pc:sldMk cId="1445768487" sldId="257"/>
            <ac:picMk id="1026" creationId="{553AC12B-6726-DA37-DCFD-3CCE779F3260}"/>
          </ac:picMkLst>
        </pc:picChg>
        <pc:cxnChg chg="add mod">
          <ac:chgData name="岡部 吉成" userId="70e272244d3f231a" providerId="LiveId" clId="{5EF0EB2C-172E-4CDA-8483-45A1B345A94D}" dt="2022-06-22T02:45:17.766" v="96" actId="14100"/>
          <ac:cxnSpMkLst>
            <pc:docMk/>
            <pc:sldMk cId="1445768487" sldId="257"/>
            <ac:cxnSpMk id="5" creationId="{7B11BF4B-9863-A267-AC4D-18794E972A89}"/>
          </ac:cxnSpMkLst>
        </pc:cxnChg>
      </pc:sldChg>
      <pc:sldChg chg="addSp delSp modSp add del mod">
        <pc:chgData name="岡部 吉成" userId="70e272244d3f231a" providerId="LiveId" clId="{5EF0EB2C-172E-4CDA-8483-45A1B345A94D}" dt="2022-06-22T04:50:59.532" v="229" actId="47"/>
        <pc:sldMkLst>
          <pc:docMk/>
          <pc:sldMk cId="1296785703" sldId="258"/>
        </pc:sldMkLst>
        <pc:picChg chg="del">
          <ac:chgData name="岡部 吉成" userId="70e272244d3f231a" providerId="LiveId" clId="{5EF0EB2C-172E-4CDA-8483-45A1B345A94D}" dt="2022-06-22T04:50:51.788" v="226" actId="478"/>
          <ac:picMkLst>
            <pc:docMk/>
            <pc:sldMk cId="1296785703" sldId="258"/>
            <ac:picMk id="2" creationId="{A21A8676-2269-263A-6564-C9B21ECFFD53}"/>
          </ac:picMkLst>
        </pc:picChg>
        <pc:picChg chg="add del mod">
          <ac:chgData name="岡部 吉成" userId="70e272244d3f231a" providerId="LiveId" clId="{5EF0EB2C-172E-4CDA-8483-45A1B345A94D}" dt="2022-06-22T04:50:53.583" v="227" actId="478"/>
          <ac:picMkLst>
            <pc:docMk/>
            <pc:sldMk cId="1296785703" sldId="258"/>
            <ac:picMk id="3" creationId="{5B8BA1CC-4635-78CB-73F2-0BEAE722FCD2}"/>
          </ac:picMkLst>
        </pc:picChg>
      </pc:sldChg>
      <pc:sldChg chg="addSp delSp modSp add mod">
        <pc:chgData name="岡部 吉成" userId="70e272244d3f231a" providerId="LiveId" clId="{5EF0EB2C-172E-4CDA-8483-45A1B345A94D}" dt="2022-06-23T06:03:17.922" v="4981"/>
        <pc:sldMkLst>
          <pc:docMk/>
          <pc:sldMk cId="2340620008" sldId="259"/>
        </pc:sldMkLst>
        <pc:spChg chg="add mod">
          <ac:chgData name="岡部 吉成" userId="70e272244d3f231a" providerId="LiveId" clId="{5EF0EB2C-172E-4CDA-8483-45A1B345A94D}" dt="2022-06-22T05:19:55.661" v="1378" actId="20577"/>
          <ac:spMkLst>
            <pc:docMk/>
            <pc:sldMk cId="2340620008" sldId="259"/>
            <ac:spMk id="2" creationId="{1B73DE08-FDE5-C950-D401-EEE7B384FD06}"/>
          </ac:spMkLst>
        </pc:spChg>
        <pc:spChg chg="add del mod">
          <ac:chgData name="岡部 吉成" userId="70e272244d3f231a" providerId="LiveId" clId="{5EF0EB2C-172E-4CDA-8483-45A1B345A94D}" dt="2022-06-22T04:59:58.997" v="378" actId="478"/>
          <ac:spMkLst>
            <pc:docMk/>
            <pc:sldMk cId="2340620008" sldId="259"/>
            <ac:spMk id="4" creationId="{09A5C77F-C4F5-4190-70E5-F3714B8EAF9C}"/>
          </ac:spMkLst>
        </pc:spChg>
        <pc:spChg chg="add mod">
          <ac:chgData name="岡部 吉成" userId="70e272244d3f231a" providerId="LiveId" clId="{5EF0EB2C-172E-4CDA-8483-45A1B345A94D}" dt="2022-06-22T05:05:29.790" v="483" actId="20577"/>
          <ac:spMkLst>
            <pc:docMk/>
            <pc:sldMk cId="2340620008" sldId="259"/>
            <ac:spMk id="7" creationId="{AF76D891-09E5-2D5A-3E9C-A5C48AA67D4A}"/>
          </ac:spMkLst>
        </pc:spChg>
        <pc:spChg chg="del">
          <ac:chgData name="岡部 吉成" userId="70e272244d3f231a" providerId="LiveId" clId="{5EF0EB2C-172E-4CDA-8483-45A1B345A94D}" dt="2022-06-22T04:57:05.385" v="242" actId="478"/>
          <ac:spMkLst>
            <pc:docMk/>
            <pc:sldMk cId="2340620008" sldId="259"/>
            <ac:spMk id="11" creationId="{A0A04018-F497-2423-F96E-DD8B02675DA8}"/>
          </ac:spMkLst>
        </pc:spChg>
        <pc:spChg chg="add mod">
          <ac:chgData name="岡部 吉成" userId="70e272244d3f231a" providerId="LiveId" clId="{5EF0EB2C-172E-4CDA-8483-45A1B345A94D}" dt="2022-06-22T05:01:32.684" v="401" actId="1076"/>
          <ac:spMkLst>
            <pc:docMk/>
            <pc:sldMk cId="2340620008" sldId="259"/>
            <ac:spMk id="13" creationId="{9253A1B2-D47C-C4E6-5D8E-98EDF39FE794}"/>
          </ac:spMkLst>
        </pc:spChg>
        <pc:spChg chg="add mod">
          <ac:chgData name="岡部 吉成" userId="70e272244d3f231a" providerId="LiveId" clId="{5EF0EB2C-172E-4CDA-8483-45A1B345A94D}" dt="2022-06-22T05:01:32.684" v="401" actId="1076"/>
          <ac:spMkLst>
            <pc:docMk/>
            <pc:sldMk cId="2340620008" sldId="259"/>
            <ac:spMk id="14" creationId="{6338A801-E8E6-8B72-1D8E-4ABF684DAB21}"/>
          </ac:spMkLst>
        </pc:spChg>
        <pc:spChg chg="add mod">
          <ac:chgData name="岡部 吉成" userId="70e272244d3f231a" providerId="LiveId" clId="{5EF0EB2C-172E-4CDA-8483-45A1B345A94D}" dt="2022-06-22T05:01:32.684" v="401" actId="1076"/>
          <ac:spMkLst>
            <pc:docMk/>
            <pc:sldMk cId="2340620008" sldId="259"/>
            <ac:spMk id="15" creationId="{BB7292B6-28F5-79A2-E077-FAC6A4CB24E5}"/>
          </ac:spMkLst>
        </pc:spChg>
        <pc:spChg chg="add mod">
          <ac:chgData name="岡部 吉成" userId="70e272244d3f231a" providerId="LiveId" clId="{5EF0EB2C-172E-4CDA-8483-45A1B345A94D}" dt="2022-06-22T05:01:32.684" v="401" actId="1076"/>
          <ac:spMkLst>
            <pc:docMk/>
            <pc:sldMk cId="2340620008" sldId="259"/>
            <ac:spMk id="16" creationId="{06CAB993-57C4-520B-BE4B-1009C79EEAB9}"/>
          </ac:spMkLst>
        </pc:spChg>
        <pc:spChg chg="add del mod">
          <ac:chgData name="岡部 吉成" userId="70e272244d3f231a" providerId="LiveId" clId="{5EF0EB2C-172E-4CDA-8483-45A1B345A94D}" dt="2022-06-22T05:04:47.625" v="456" actId="478"/>
          <ac:spMkLst>
            <pc:docMk/>
            <pc:sldMk cId="2340620008" sldId="259"/>
            <ac:spMk id="21" creationId="{37DE0CCF-FF78-F712-9448-E2D341D789E4}"/>
          </ac:spMkLst>
        </pc:spChg>
        <pc:spChg chg="add mod">
          <ac:chgData name="岡部 吉成" userId="70e272244d3f231a" providerId="LiveId" clId="{5EF0EB2C-172E-4CDA-8483-45A1B345A94D}" dt="2022-06-22T05:05:44.297" v="485" actId="1076"/>
          <ac:spMkLst>
            <pc:docMk/>
            <pc:sldMk cId="2340620008" sldId="259"/>
            <ac:spMk id="24" creationId="{169CCD95-60D1-4D68-01B7-4DB521A99E76}"/>
          </ac:spMkLst>
        </pc:spChg>
        <pc:spChg chg="add mod">
          <ac:chgData name="岡部 吉成" userId="70e272244d3f231a" providerId="LiveId" clId="{5EF0EB2C-172E-4CDA-8483-45A1B345A94D}" dt="2022-06-22T05:05:58.313" v="499" actId="20577"/>
          <ac:spMkLst>
            <pc:docMk/>
            <pc:sldMk cId="2340620008" sldId="259"/>
            <ac:spMk id="25" creationId="{E24B1ACE-8A22-D7AC-E2B6-3B3409BDFB43}"/>
          </ac:spMkLst>
        </pc:spChg>
        <pc:spChg chg="add mod">
          <ac:chgData name="岡部 吉成" userId="70e272244d3f231a" providerId="LiveId" clId="{5EF0EB2C-172E-4CDA-8483-45A1B345A94D}" dt="2022-06-22T05:06:09.627" v="501" actId="1076"/>
          <ac:spMkLst>
            <pc:docMk/>
            <pc:sldMk cId="2340620008" sldId="259"/>
            <ac:spMk id="26" creationId="{78A4BBC2-6C48-5C0A-277C-D818B99C679A}"/>
          </ac:spMkLst>
        </pc:spChg>
        <pc:spChg chg="add del mod">
          <ac:chgData name="岡部 吉成" userId="70e272244d3f231a" providerId="LiveId" clId="{5EF0EB2C-172E-4CDA-8483-45A1B345A94D}" dt="2022-06-22T05:19:18.109" v="1260" actId="478"/>
          <ac:spMkLst>
            <pc:docMk/>
            <pc:sldMk cId="2340620008" sldId="259"/>
            <ac:spMk id="27" creationId="{ECF39015-988D-1074-90CD-92C1A6F4A298}"/>
          </ac:spMkLst>
        </pc:spChg>
        <pc:spChg chg="add mod">
          <ac:chgData name="岡部 吉成" userId="70e272244d3f231a" providerId="LiveId" clId="{5EF0EB2C-172E-4CDA-8483-45A1B345A94D}" dt="2022-06-22T05:16:08.147" v="871" actId="1076"/>
          <ac:spMkLst>
            <pc:docMk/>
            <pc:sldMk cId="2340620008" sldId="259"/>
            <ac:spMk id="28" creationId="{91074ABF-B6FF-C324-4B14-8B25F0CA92DA}"/>
          </ac:spMkLst>
        </pc:spChg>
        <pc:spChg chg="add mod">
          <ac:chgData name="岡部 吉成" userId="70e272244d3f231a" providerId="LiveId" clId="{5EF0EB2C-172E-4CDA-8483-45A1B345A94D}" dt="2022-06-22T05:15:59.109" v="870" actId="1076"/>
          <ac:spMkLst>
            <pc:docMk/>
            <pc:sldMk cId="2340620008" sldId="259"/>
            <ac:spMk id="29" creationId="{035A27CA-8BC1-BBC9-F3AE-142847CC60B2}"/>
          </ac:spMkLst>
        </pc:spChg>
        <pc:spChg chg="add mod">
          <ac:chgData name="岡部 吉成" userId="70e272244d3f231a" providerId="LiveId" clId="{5EF0EB2C-172E-4CDA-8483-45A1B345A94D}" dt="2022-06-22T05:15:49.527" v="869" actId="1076"/>
          <ac:spMkLst>
            <pc:docMk/>
            <pc:sldMk cId="2340620008" sldId="259"/>
            <ac:spMk id="30" creationId="{22CFF49E-A8B2-2371-C728-813DF00863ED}"/>
          </ac:spMkLst>
        </pc:spChg>
        <pc:spChg chg="add mod">
          <ac:chgData name="岡部 吉成" userId="70e272244d3f231a" providerId="LiveId" clId="{5EF0EB2C-172E-4CDA-8483-45A1B345A94D}" dt="2022-06-22T05:18:19.150" v="1227" actId="20577"/>
          <ac:spMkLst>
            <pc:docMk/>
            <pc:sldMk cId="2340620008" sldId="259"/>
            <ac:spMk id="31" creationId="{81B90970-8D94-5CA8-1932-4009779EC7E1}"/>
          </ac:spMkLst>
        </pc:spChg>
        <pc:spChg chg="add del mod">
          <ac:chgData name="岡部 吉成" userId="70e272244d3f231a" providerId="LiveId" clId="{5EF0EB2C-172E-4CDA-8483-45A1B345A94D}" dt="2022-06-22T05:12:14.170" v="781" actId="478"/>
          <ac:spMkLst>
            <pc:docMk/>
            <pc:sldMk cId="2340620008" sldId="259"/>
            <ac:spMk id="32" creationId="{73088CEC-DD6D-B91C-4D20-E365E92B3925}"/>
          </ac:spMkLst>
        </pc:spChg>
        <pc:spChg chg="add mod">
          <ac:chgData name="岡部 吉成" userId="70e272244d3f231a" providerId="LiveId" clId="{5EF0EB2C-172E-4CDA-8483-45A1B345A94D}" dt="2022-06-22T05:18:40.103" v="1259" actId="1076"/>
          <ac:spMkLst>
            <pc:docMk/>
            <pc:sldMk cId="2340620008" sldId="259"/>
            <ac:spMk id="33" creationId="{EAE421A9-F4BC-A7D4-6B0F-160F13AA010E}"/>
          </ac:spMkLst>
        </pc:spChg>
        <pc:spChg chg="add mod">
          <ac:chgData name="岡部 吉成" userId="70e272244d3f231a" providerId="LiveId" clId="{5EF0EB2C-172E-4CDA-8483-45A1B345A94D}" dt="2022-06-22T05:18:30.298" v="1258" actId="1036"/>
          <ac:spMkLst>
            <pc:docMk/>
            <pc:sldMk cId="2340620008" sldId="259"/>
            <ac:spMk id="34" creationId="{495F265A-9FA2-19D4-5A9E-510EAC2F4906}"/>
          </ac:spMkLst>
        </pc:spChg>
        <pc:grpChg chg="add mod">
          <ac:chgData name="岡部 吉成" userId="70e272244d3f231a" providerId="LiveId" clId="{5EF0EB2C-172E-4CDA-8483-45A1B345A94D}" dt="2022-06-22T05:01:32.684" v="401" actId="1076"/>
          <ac:grpSpMkLst>
            <pc:docMk/>
            <pc:sldMk cId="2340620008" sldId="259"/>
            <ac:grpSpMk id="6" creationId="{50494169-C740-C0D5-B4FC-AA771EA6D6F4}"/>
          </ac:grpSpMkLst>
        </pc:grpChg>
        <pc:picChg chg="del">
          <ac:chgData name="岡部 吉成" userId="70e272244d3f231a" providerId="LiveId" clId="{5EF0EB2C-172E-4CDA-8483-45A1B345A94D}" dt="2022-06-22T04:51:02.827" v="230" actId="478"/>
          <ac:picMkLst>
            <pc:docMk/>
            <pc:sldMk cId="2340620008" sldId="259"/>
            <ac:picMk id="10" creationId="{1B81D172-DBF8-DC1B-0545-A9E28EE1F026}"/>
          </ac:picMkLst>
        </pc:picChg>
        <pc:picChg chg="del">
          <ac:chgData name="岡部 吉成" userId="70e272244d3f231a" providerId="LiveId" clId="{5EF0EB2C-172E-4CDA-8483-45A1B345A94D}" dt="2022-06-23T06:03:17.464" v="4980" actId="478"/>
          <ac:picMkLst>
            <pc:docMk/>
            <pc:sldMk cId="2340620008" sldId="259"/>
            <ac:picMk id="12" creationId="{6F4CE849-631F-1B61-FC9C-111E64DDBA9A}"/>
          </ac:picMkLst>
        </pc:picChg>
        <pc:picChg chg="add mod">
          <ac:chgData name="岡部 吉成" userId="70e272244d3f231a" providerId="LiveId" clId="{5EF0EB2C-172E-4CDA-8483-45A1B345A94D}" dt="2022-06-23T06:03:17.922" v="4981"/>
          <ac:picMkLst>
            <pc:docMk/>
            <pc:sldMk cId="2340620008" sldId="259"/>
            <ac:picMk id="32" creationId="{DFACE789-58D0-E2E1-83C3-81C72FA6AD5D}"/>
          </ac:picMkLst>
        </pc:picChg>
        <pc:picChg chg="add mod">
          <ac:chgData name="岡部 吉成" userId="70e272244d3f231a" providerId="LiveId" clId="{5EF0EB2C-172E-4CDA-8483-45A1B345A94D}" dt="2022-06-22T05:01:32.684" v="401" actId="1076"/>
          <ac:picMkLst>
            <pc:docMk/>
            <pc:sldMk cId="2340620008" sldId="259"/>
            <ac:picMk id="2050" creationId="{C3792AA9-8B81-EED1-9D7E-C21C0B315209}"/>
          </ac:picMkLst>
        </pc:picChg>
        <pc:picChg chg="add mod">
          <ac:chgData name="岡部 吉成" userId="70e272244d3f231a" providerId="LiveId" clId="{5EF0EB2C-172E-4CDA-8483-45A1B345A94D}" dt="2022-06-22T05:01:32.684" v="401" actId="1076"/>
          <ac:picMkLst>
            <pc:docMk/>
            <pc:sldMk cId="2340620008" sldId="259"/>
            <ac:picMk id="2052" creationId="{B5D75EB6-9D62-C158-CC12-8C04A61FEB65}"/>
          </ac:picMkLst>
        </pc:picChg>
        <pc:picChg chg="add mod">
          <ac:chgData name="岡部 吉成" userId="70e272244d3f231a" providerId="LiveId" clId="{5EF0EB2C-172E-4CDA-8483-45A1B345A94D}" dt="2022-06-22T05:01:32.684" v="401" actId="1076"/>
          <ac:picMkLst>
            <pc:docMk/>
            <pc:sldMk cId="2340620008" sldId="259"/>
            <ac:picMk id="2054" creationId="{8DB4EAB9-2A06-21B8-A365-B4D9431B7318}"/>
          </ac:picMkLst>
        </pc:picChg>
        <pc:picChg chg="add mod">
          <ac:chgData name="岡部 吉成" userId="70e272244d3f231a" providerId="LiveId" clId="{5EF0EB2C-172E-4CDA-8483-45A1B345A94D}" dt="2022-06-22T05:01:32.684" v="401" actId="1076"/>
          <ac:picMkLst>
            <pc:docMk/>
            <pc:sldMk cId="2340620008" sldId="259"/>
            <ac:picMk id="2056" creationId="{95E81639-9937-9E8E-6ECA-0ED3A02EE12C}"/>
          </ac:picMkLst>
        </pc:picChg>
        <pc:picChg chg="add mod">
          <ac:chgData name="岡部 吉成" userId="70e272244d3f231a" providerId="LiveId" clId="{5EF0EB2C-172E-4CDA-8483-45A1B345A94D}" dt="2022-06-22T05:03:00.455" v="411" actId="1076"/>
          <ac:picMkLst>
            <pc:docMk/>
            <pc:sldMk cId="2340620008" sldId="259"/>
            <ac:picMk id="2058" creationId="{7443E686-9868-6CDE-9F60-70C4A5434610}"/>
          </ac:picMkLst>
        </pc:picChg>
        <pc:picChg chg="add mod">
          <ac:chgData name="岡部 吉成" userId="70e272244d3f231a" providerId="LiveId" clId="{5EF0EB2C-172E-4CDA-8483-45A1B345A94D}" dt="2022-06-22T05:03:00.455" v="411" actId="1076"/>
          <ac:picMkLst>
            <pc:docMk/>
            <pc:sldMk cId="2340620008" sldId="259"/>
            <ac:picMk id="2060" creationId="{81450E95-64D2-CFA2-DE26-34B53B7F589F}"/>
          </ac:picMkLst>
        </pc:picChg>
        <pc:picChg chg="add mod">
          <ac:chgData name="岡部 吉成" userId="70e272244d3f231a" providerId="LiveId" clId="{5EF0EB2C-172E-4CDA-8483-45A1B345A94D}" dt="2022-06-22T05:03:00.455" v="411" actId="1076"/>
          <ac:picMkLst>
            <pc:docMk/>
            <pc:sldMk cId="2340620008" sldId="259"/>
            <ac:picMk id="2062" creationId="{CACEFC26-D4CB-81EF-DD8B-4A450E604FDB}"/>
          </ac:picMkLst>
        </pc:picChg>
        <pc:picChg chg="add del">
          <ac:chgData name="岡部 吉成" userId="70e272244d3f231a" providerId="LiveId" clId="{5EF0EB2C-172E-4CDA-8483-45A1B345A94D}" dt="2022-06-22T05:04:47.625" v="456" actId="478"/>
          <ac:picMkLst>
            <pc:docMk/>
            <pc:sldMk cId="2340620008" sldId="259"/>
            <ac:picMk id="2064" creationId="{E40900D4-12EC-364D-665A-85C8A191CFD8}"/>
          </ac:picMkLst>
        </pc:picChg>
      </pc:sldChg>
      <pc:sldChg chg="addSp delSp modSp add mod">
        <pc:chgData name="岡部 吉成" userId="70e272244d3f231a" providerId="LiveId" clId="{5EF0EB2C-172E-4CDA-8483-45A1B345A94D}" dt="2022-06-24T01:54:10.746" v="6207" actId="1076"/>
        <pc:sldMkLst>
          <pc:docMk/>
          <pc:sldMk cId="2757822166" sldId="260"/>
        </pc:sldMkLst>
        <pc:spChg chg="mod">
          <ac:chgData name="岡部 吉成" userId="70e272244d3f231a" providerId="LiveId" clId="{5EF0EB2C-172E-4CDA-8483-45A1B345A94D}" dt="2022-06-23T05:54:26.896" v="4941" actId="6549"/>
          <ac:spMkLst>
            <pc:docMk/>
            <pc:sldMk cId="2757822166" sldId="260"/>
            <ac:spMk id="2" creationId="{1B73DE08-FDE5-C950-D401-EEE7B384FD06}"/>
          </ac:spMkLst>
        </pc:spChg>
        <pc:spChg chg="mod">
          <ac:chgData name="岡部 吉成" userId="70e272244d3f231a" providerId="LiveId" clId="{5EF0EB2C-172E-4CDA-8483-45A1B345A94D}" dt="2022-06-22T05:24:27.053" v="1756" actId="6549"/>
          <ac:spMkLst>
            <pc:docMk/>
            <pc:sldMk cId="2757822166" sldId="260"/>
            <ac:spMk id="3" creationId="{EE7C3FED-171A-B774-338E-0A8690DA8F59}"/>
          </ac:spMkLst>
        </pc:spChg>
        <pc:spChg chg="add mod ord">
          <ac:chgData name="岡部 吉成" userId="70e272244d3f231a" providerId="LiveId" clId="{5EF0EB2C-172E-4CDA-8483-45A1B345A94D}" dt="2022-06-23T05:56:53.252" v="4962" actId="1076"/>
          <ac:spMkLst>
            <pc:docMk/>
            <pc:sldMk cId="2757822166" sldId="260"/>
            <ac:spMk id="4" creationId="{BE9AA2B1-54A9-0C48-F543-FC556D703758}"/>
          </ac:spMkLst>
        </pc:spChg>
        <pc:spChg chg="del">
          <ac:chgData name="岡部 吉成" userId="70e272244d3f231a" providerId="LiveId" clId="{5EF0EB2C-172E-4CDA-8483-45A1B345A94D}" dt="2022-06-22T05:20:56.221" v="1412" actId="478"/>
          <ac:spMkLst>
            <pc:docMk/>
            <pc:sldMk cId="2757822166" sldId="260"/>
            <ac:spMk id="7" creationId="{AF76D891-09E5-2D5A-3E9C-A5C48AA67D4A}"/>
          </ac:spMkLst>
        </pc:spChg>
        <pc:spChg chg="add mod">
          <ac:chgData name="岡部 吉成" userId="70e272244d3f231a" providerId="LiveId" clId="{5EF0EB2C-172E-4CDA-8483-45A1B345A94D}" dt="2022-06-23T05:56:47.305" v="4961" actId="1076"/>
          <ac:spMkLst>
            <pc:docMk/>
            <pc:sldMk cId="2757822166" sldId="260"/>
            <ac:spMk id="13" creationId="{7A3CB925-2436-833A-21C0-1B5FBCC260FF}"/>
          </ac:spMkLst>
        </pc:spChg>
        <pc:spChg chg="add mod">
          <ac:chgData name="岡部 吉成" userId="70e272244d3f231a" providerId="LiveId" clId="{5EF0EB2C-172E-4CDA-8483-45A1B345A94D}" dt="2022-06-23T05:56:47.305" v="4961" actId="1076"/>
          <ac:spMkLst>
            <pc:docMk/>
            <pc:sldMk cId="2757822166" sldId="260"/>
            <ac:spMk id="14" creationId="{9FCE2617-7568-324E-DA29-67CDA03747A5}"/>
          </ac:spMkLst>
        </pc:spChg>
        <pc:spChg chg="add mod">
          <ac:chgData name="岡部 吉成" userId="70e272244d3f231a" providerId="LiveId" clId="{5EF0EB2C-172E-4CDA-8483-45A1B345A94D}" dt="2022-06-23T05:56:47.305" v="4961" actId="1076"/>
          <ac:spMkLst>
            <pc:docMk/>
            <pc:sldMk cId="2757822166" sldId="260"/>
            <ac:spMk id="15" creationId="{497F1624-8034-ADD6-74B9-9E88693E3BAC}"/>
          </ac:spMkLst>
        </pc:spChg>
        <pc:spChg chg="add mod ord">
          <ac:chgData name="岡部 吉成" userId="70e272244d3f231a" providerId="LiveId" clId="{5EF0EB2C-172E-4CDA-8483-45A1B345A94D}" dt="2022-06-23T05:57:19.691" v="4966" actId="167"/>
          <ac:spMkLst>
            <pc:docMk/>
            <pc:sldMk cId="2757822166" sldId="260"/>
            <ac:spMk id="16" creationId="{7D4C3862-0DCB-44B5-CF0B-E07F2307591C}"/>
          </ac:spMkLst>
        </pc:spChg>
        <pc:spChg chg="add mod ord">
          <ac:chgData name="岡部 吉成" userId="70e272244d3f231a" providerId="LiveId" clId="{5EF0EB2C-172E-4CDA-8483-45A1B345A94D}" dt="2022-06-23T05:57:42.460" v="4970" actId="167"/>
          <ac:spMkLst>
            <pc:docMk/>
            <pc:sldMk cId="2757822166" sldId="260"/>
            <ac:spMk id="17" creationId="{FA385EA6-9D38-7299-358A-1770F7A6854C}"/>
          </ac:spMkLst>
        </pc:spChg>
        <pc:spChg chg="del">
          <ac:chgData name="岡部 吉成" userId="70e272244d3f231a" providerId="LiveId" clId="{5EF0EB2C-172E-4CDA-8483-45A1B345A94D}" dt="2022-06-22T05:20:56.221" v="1412" actId="478"/>
          <ac:spMkLst>
            <pc:docMk/>
            <pc:sldMk cId="2757822166" sldId="260"/>
            <ac:spMk id="24" creationId="{169CCD95-60D1-4D68-01B7-4DB521A99E76}"/>
          </ac:spMkLst>
        </pc:spChg>
        <pc:spChg chg="del">
          <ac:chgData name="岡部 吉成" userId="70e272244d3f231a" providerId="LiveId" clId="{5EF0EB2C-172E-4CDA-8483-45A1B345A94D}" dt="2022-06-22T05:20:56.221" v="1412" actId="478"/>
          <ac:spMkLst>
            <pc:docMk/>
            <pc:sldMk cId="2757822166" sldId="260"/>
            <ac:spMk id="25" creationId="{E24B1ACE-8A22-D7AC-E2B6-3B3409BDFB43}"/>
          </ac:spMkLst>
        </pc:spChg>
        <pc:spChg chg="del">
          <ac:chgData name="岡部 吉成" userId="70e272244d3f231a" providerId="LiveId" clId="{5EF0EB2C-172E-4CDA-8483-45A1B345A94D}" dt="2022-06-22T05:20:56.221" v="1412" actId="478"/>
          <ac:spMkLst>
            <pc:docMk/>
            <pc:sldMk cId="2757822166" sldId="260"/>
            <ac:spMk id="26" creationId="{78A4BBC2-6C48-5C0A-277C-D818B99C679A}"/>
          </ac:spMkLst>
        </pc:spChg>
        <pc:spChg chg="del">
          <ac:chgData name="岡部 吉成" userId="70e272244d3f231a" providerId="LiveId" clId="{5EF0EB2C-172E-4CDA-8483-45A1B345A94D}" dt="2022-06-22T05:20:56.221" v="1412" actId="478"/>
          <ac:spMkLst>
            <pc:docMk/>
            <pc:sldMk cId="2757822166" sldId="260"/>
            <ac:spMk id="28" creationId="{91074ABF-B6FF-C324-4B14-8B25F0CA92DA}"/>
          </ac:spMkLst>
        </pc:spChg>
        <pc:spChg chg="del">
          <ac:chgData name="岡部 吉成" userId="70e272244d3f231a" providerId="LiveId" clId="{5EF0EB2C-172E-4CDA-8483-45A1B345A94D}" dt="2022-06-22T05:20:56.221" v="1412" actId="478"/>
          <ac:spMkLst>
            <pc:docMk/>
            <pc:sldMk cId="2757822166" sldId="260"/>
            <ac:spMk id="29" creationId="{035A27CA-8BC1-BBC9-F3AE-142847CC60B2}"/>
          </ac:spMkLst>
        </pc:spChg>
        <pc:spChg chg="del">
          <ac:chgData name="岡部 吉成" userId="70e272244d3f231a" providerId="LiveId" clId="{5EF0EB2C-172E-4CDA-8483-45A1B345A94D}" dt="2022-06-22T05:20:56.221" v="1412" actId="478"/>
          <ac:spMkLst>
            <pc:docMk/>
            <pc:sldMk cId="2757822166" sldId="260"/>
            <ac:spMk id="30" creationId="{22CFF49E-A8B2-2371-C728-813DF00863ED}"/>
          </ac:spMkLst>
        </pc:spChg>
        <pc:spChg chg="del">
          <ac:chgData name="岡部 吉成" userId="70e272244d3f231a" providerId="LiveId" clId="{5EF0EB2C-172E-4CDA-8483-45A1B345A94D}" dt="2022-06-22T05:20:56.221" v="1412" actId="478"/>
          <ac:spMkLst>
            <pc:docMk/>
            <pc:sldMk cId="2757822166" sldId="260"/>
            <ac:spMk id="31" creationId="{81B90970-8D94-5CA8-1932-4009779EC7E1}"/>
          </ac:spMkLst>
        </pc:spChg>
        <pc:spChg chg="add mod">
          <ac:chgData name="岡部 吉成" userId="70e272244d3f231a" providerId="LiveId" clId="{5EF0EB2C-172E-4CDA-8483-45A1B345A94D}" dt="2022-06-23T05:53:16.174" v="4918" actId="1036"/>
          <ac:spMkLst>
            <pc:docMk/>
            <pc:sldMk cId="2757822166" sldId="260"/>
            <ac:spMk id="32" creationId="{8458680A-BAFF-4CCC-D3AB-60E9800634A6}"/>
          </ac:spMkLst>
        </pc:spChg>
        <pc:spChg chg="del">
          <ac:chgData name="岡部 吉成" userId="70e272244d3f231a" providerId="LiveId" clId="{5EF0EB2C-172E-4CDA-8483-45A1B345A94D}" dt="2022-06-22T05:20:56.221" v="1412" actId="478"/>
          <ac:spMkLst>
            <pc:docMk/>
            <pc:sldMk cId="2757822166" sldId="260"/>
            <ac:spMk id="33" creationId="{EAE421A9-F4BC-A7D4-6B0F-160F13AA010E}"/>
          </ac:spMkLst>
        </pc:spChg>
        <pc:spChg chg="del">
          <ac:chgData name="岡部 吉成" userId="70e272244d3f231a" providerId="LiveId" clId="{5EF0EB2C-172E-4CDA-8483-45A1B345A94D}" dt="2022-06-22T05:20:56.221" v="1412" actId="478"/>
          <ac:spMkLst>
            <pc:docMk/>
            <pc:sldMk cId="2757822166" sldId="260"/>
            <ac:spMk id="34" creationId="{495F265A-9FA2-19D4-5A9E-510EAC2F4906}"/>
          </ac:spMkLst>
        </pc:spChg>
        <pc:spChg chg="add mod">
          <ac:chgData name="岡部 吉成" userId="70e272244d3f231a" providerId="LiveId" clId="{5EF0EB2C-172E-4CDA-8483-45A1B345A94D}" dt="2022-06-23T05:53:16.174" v="4918" actId="1036"/>
          <ac:spMkLst>
            <pc:docMk/>
            <pc:sldMk cId="2757822166" sldId="260"/>
            <ac:spMk id="35" creationId="{76521E9C-B669-74FD-A824-02390C26976A}"/>
          </ac:spMkLst>
        </pc:spChg>
        <pc:spChg chg="add mod">
          <ac:chgData name="岡部 吉成" userId="70e272244d3f231a" providerId="LiveId" clId="{5EF0EB2C-172E-4CDA-8483-45A1B345A94D}" dt="2022-06-24T01:54:10.746" v="6207" actId="1076"/>
          <ac:spMkLst>
            <pc:docMk/>
            <pc:sldMk cId="2757822166" sldId="260"/>
            <ac:spMk id="36" creationId="{82A1D8C5-5055-C8A5-8485-695670BF13A0}"/>
          </ac:spMkLst>
        </pc:spChg>
        <pc:spChg chg="add mod">
          <ac:chgData name="岡部 吉成" userId="70e272244d3f231a" providerId="LiveId" clId="{5EF0EB2C-172E-4CDA-8483-45A1B345A94D}" dt="2022-06-24T01:53:44.443" v="6206" actId="20577"/>
          <ac:spMkLst>
            <pc:docMk/>
            <pc:sldMk cId="2757822166" sldId="260"/>
            <ac:spMk id="37" creationId="{5E6BDA86-C123-F006-50FD-4E20E8503746}"/>
          </ac:spMkLst>
        </pc:spChg>
        <pc:grpChg chg="del">
          <ac:chgData name="岡部 吉成" userId="70e272244d3f231a" providerId="LiveId" clId="{5EF0EB2C-172E-4CDA-8483-45A1B345A94D}" dt="2022-06-22T05:20:56.221" v="1412" actId="478"/>
          <ac:grpSpMkLst>
            <pc:docMk/>
            <pc:sldMk cId="2757822166" sldId="260"/>
            <ac:grpSpMk id="6" creationId="{50494169-C740-C0D5-B4FC-AA771EA6D6F4}"/>
          </ac:grpSpMkLst>
        </pc:grpChg>
        <pc:picChg chg="del">
          <ac:chgData name="岡部 吉成" userId="70e272244d3f231a" providerId="LiveId" clId="{5EF0EB2C-172E-4CDA-8483-45A1B345A94D}" dt="2022-06-23T06:03:20.296" v="4982" actId="478"/>
          <ac:picMkLst>
            <pc:docMk/>
            <pc:sldMk cId="2757822166" sldId="260"/>
            <ac:picMk id="12" creationId="{6F4CE849-631F-1B61-FC9C-111E64DDBA9A}"/>
          </ac:picMkLst>
        </pc:picChg>
        <pc:picChg chg="add mod">
          <ac:chgData name="岡部 吉成" userId="70e272244d3f231a" providerId="LiveId" clId="{5EF0EB2C-172E-4CDA-8483-45A1B345A94D}" dt="2022-06-23T06:03:20.666" v="4983"/>
          <ac:picMkLst>
            <pc:docMk/>
            <pc:sldMk cId="2757822166" sldId="260"/>
            <ac:picMk id="18" creationId="{35881945-5D64-F63F-5FCA-FEFB4592E346}"/>
          </ac:picMkLst>
        </pc:picChg>
        <pc:picChg chg="del">
          <ac:chgData name="岡部 吉成" userId="70e272244d3f231a" providerId="LiveId" clId="{5EF0EB2C-172E-4CDA-8483-45A1B345A94D}" dt="2022-06-22T05:20:56.221" v="1412" actId="478"/>
          <ac:picMkLst>
            <pc:docMk/>
            <pc:sldMk cId="2757822166" sldId="260"/>
            <ac:picMk id="2058" creationId="{7443E686-9868-6CDE-9F60-70C4A5434610}"/>
          </ac:picMkLst>
        </pc:picChg>
        <pc:picChg chg="del">
          <ac:chgData name="岡部 吉成" userId="70e272244d3f231a" providerId="LiveId" clId="{5EF0EB2C-172E-4CDA-8483-45A1B345A94D}" dt="2022-06-22T05:20:56.221" v="1412" actId="478"/>
          <ac:picMkLst>
            <pc:docMk/>
            <pc:sldMk cId="2757822166" sldId="260"/>
            <ac:picMk id="2060" creationId="{81450E95-64D2-CFA2-DE26-34B53B7F589F}"/>
          </ac:picMkLst>
        </pc:picChg>
        <pc:picChg chg="del">
          <ac:chgData name="岡部 吉成" userId="70e272244d3f231a" providerId="LiveId" clId="{5EF0EB2C-172E-4CDA-8483-45A1B345A94D}" dt="2022-06-22T05:20:56.221" v="1412" actId="478"/>
          <ac:picMkLst>
            <pc:docMk/>
            <pc:sldMk cId="2757822166" sldId="260"/>
            <ac:picMk id="2062" creationId="{CACEFC26-D4CB-81EF-DD8B-4A450E604FDB}"/>
          </ac:picMkLst>
        </pc:picChg>
        <pc:picChg chg="add mod">
          <ac:chgData name="岡部 吉成" userId="70e272244d3f231a" providerId="LiveId" clId="{5EF0EB2C-172E-4CDA-8483-45A1B345A94D}" dt="2022-06-23T05:53:16.174" v="4918" actId="1036"/>
          <ac:picMkLst>
            <pc:docMk/>
            <pc:sldMk cId="2757822166" sldId="260"/>
            <ac:picMk id="3074" creationId="{7677480E-DCA4-861B-2A61-4C74A415DE95}"/>
          </ac:picMkLst>
        </pc:picChg>
        <pc:picChg chg="add mod">
          <ac:chgData name="岡部 吉成" userId="70e272244d3f231a" providerId="LiveId" clId="{5EF0EB2C-172E-4CDA-8483-45A1B345A94D}" dt="2022-06-23T05:53:16.174" v="4918" actId="1036"/>
          <ac:picMkLst>
            <pc:docMk/>
            <pc:sldMk cId="2757822166" sldId="260"/>
            <ac:picMk id="3076" creationId="{255D6E76-F44C-F40D-E4DB-BEC735101618}"/>
          </ac:picMkLst>
        </pc:picChg>
      </pc:sldChg>
      <pc:sldChg chg="addSp delSp modSp add mod modNotesTx">
        <pc:chgData name="岡部 吉成" userId="70e272244d3f231a" providerId="LiveId" clId="{5EF0EB2C-172E-4CDA-8483-45A1B345A94D}" dt="2022-06-24T02:00:57.774" v="6518" actId="14100"/>
        <pc:sldMkLst>
          <pc:docMk/>
          <pc:sldMk cId="1015646104" sldId="261"/>
        </pc:sldMkLst>
        <pc:spChg chg="del">
          <ac:chgData name="岡部 吉成" userId="70e272244d3f231a" providerId="LiveId" clId="{5EF0EB2C-172E-4CDA-8483-45A1B345A94D}" dt="2022-06-22T05:52:52.908" v="2251" actId="478"/>
          <ac:spMkLst>
            <pc:docMk/>
            <pc:sldMk cId="1015646104" sldId="261"/>
            <ac:spMk id="2" creationId="{1B73DE08-FDE5-C950-D401-EEE7B384FD06}"/>
          </ac:spMkLst>
        </pc:spChg>
        <pc:spChg chg="add mod ord">
          <ac:chgData name="岡部 吉成" userId="70e272244d3f231a" providerId="LiveId" clId="{5EF0EB2C-172E-4CDA-8483-45A1B345A94D}" dt="2022-06-24T02:00:19.371" v="6510" actId="167"/>
          <ac:spMkLst>
            <pc:docMk/>
            <pc:sldMk cId="1015646104" sldId="261"/>
            <ac:spMk id="2" creationId="{FD4D9267-C366-8D4C-8B8C-0100283055C9}"/>
          </ac:spMkLst>
        </pc:spChg>
        <pc:spChg chg="mod">
          <ac:chgData name="岡部 吉成" userId="70e272244d3f231a" providerId="LiveId" clId="{5EF0EB2C-172E-4CDA-8483-45A1B345A94D}" dt="2022-06-22T05:55:38.441" v="2314" actId="20577"/>
          <ac:spMkLst>
            <pc:docMk/>
            <pc:sldMk cId="1015646104" sldId="261"/>
            <ac:spMk id="3" creationId="{EE7C3FED-171A-B774-338E-0A8690DA8F59}"/>
          </ac:spMkLst>
        </pc:spChg>
        <pc:spChg chg="add mod">
          <ac:chgData name="岡部 吉成" userId="70e272244d3f231a" providerId="LiveId" clId="{5EF0EB2C-172E-4CDA-8483-45A1B345A94D}" dt="2022-06-22T06:42:38.550" v="4899" actId="20577"/>
          <ac:spMkLst>
            <pc:docMk/>
            <pc:sldMk cId="1015646104" sldId="261"/>
            <ac:spMk id="14" creationId="{305CE5CE-ABA7-893E-5D63-82981789359A}"/>
          </ac:spMkLst>
        </pc:spChg>
        <pc:spChg chg="add mod">
          <ac:chgData name="岡部 吉成" userId="70e272244d3f231a" providerId="LiveId" clId="{5EF0EB2C-172E-4CDA-8483-45A1B345A94D}" dt="2022-06-22T06:22:02.346" v="3426" actId="1076"/>
          <ac:spMkLst>
            <pc:docMk/>
            <pc:sldMk cId="1015646104" sldId="261"/>
            <ac:spMk id="15" creationId="{9F20FAA9-B9DE-1E0D-AC71-8FF09DA9BD1A}"/>
          </ac:spMkLst>
        </pc:spChg>
        <pc:spChg chg="add mod">
          <ac:chgData name="岡部 吉成" userId="70e272244d3f231a" providerId="LiveId" clId="{5EF0EB2C-172E-4CDA-8483-45A1B345A94D}" dt="2022-06-22T06:23:59.500" v="3747" actId="1076"/>
          <ac:spMkLst>
            <pc:docMk/>
            <pc:sldMk cId="1015646104" sldId="261"/>
            <ac:spMk id="16" creationId="{2399E49D-BCC9-7D66-683B-CD9C00B4426E}"/>
          </ac:spMkLst>
        </pc:spChg>
        <pc:spChg chg="add mod">
          <ac:chgData name="岡部 吉成" userId="70e272244d3f231a" providerId="LiveId" clId="{5EF0EB2C-172E-4CDA-8483-45A1B345A94D}" dt="2022-06-22T06:25:19.372" v="3934" actId="1076"/>
          <ac:spMkLst>
            <pc:docMk/>
            <pc:sldMk cId="1015646104" sldId="261"/>
            <ac:spMk id="17" creationId="{6EFB3D22-3FA9-B26E-5AF4-B5E5E4083F10}"/>
          </ac:spMkLst>
        </pc:spChg>
        <pc:spChg chg="add mod">
          <ac:chgData name="岡部 吉成" userId="70e272244d3f231a" providerId="LiveId" clId="{5EF0EB2C-172E-4CDA-8483-45A1B345A94D}" dt="2022-06-23T06:05:11.007" v="5040" actId="20577"/>
          <ac:spMkLst>
            <pc:docMk/>
            <pc:sldMk cId="1015646104" sldId="261"/>
            <ac:spMk id="18" creationId="{7F4F4660-0FFB-E9B4-8980-465030E8E03E}"/>
          </ac:spMkLst>
        </pc:spChg>
        <pc:spChg chg="add mod">
          <ac:chgData name="岡部 吉成" userId="70e272244d3f231a" providerId="LiveId" clId="{5EF0EB2C-172E-4CDA-8483-45A1B345A94D}" dt="2022-06-22T06:25:10.030" v="3933" actId="20577"/>
          <ac:spMkLst>
            <pc:docMk/>
            <pc:sldMk cId="1015646104" sldId="261"/>
            <ac:spMk id="19" creationId="{035DF4D6-6796-A830-2A84-C59932BFD008}"/>
          </ac:spMkLst>
        </pc:spChg>
        <pc:spChg chg="add mod">
          <ac:chgData name="岡部 吉成" userId="70e272244d3f231a" providerId="LiveId" clId="{5EF0EB2C-172E-4CDA-8483-45A1B345A94D}" dt="2022-06-23T06:05:58.468" v="5052" actId="20577"/>
          <ac:spMkLst>
            <pc:docMk/>
            <pc:sldMk cId="1015646104" sldId="261"/>
            <ac:spMk id="20" creationId="{AD6A3FA9-7D84-2DFF-A2D3-F1BFA456A0F0}"/>
          </ac:spMkLst>
        </pc:spChg>
        <pc:spChg chg="add mod">
          <ac:chgData name="岡部 吉成" userId="70e272244d3f231a" providerId="LiveId" clId="{5EF0EB2C-172E-4CDA-8483-45A1B345A94D}" dt="2022-06-23T06:08:22.858" v="5115" actId="1035"/>
          <ac:spMkLst>
            <pc:docMk/>
            <pc:sldMk cId="1015646104" sldId="261"/>
            <ac:spMk id="21" creationId="{9E01F4A1-A37F-4D1A-D235-2E6D99BAD1A4}"/>
          </ac:spMkLst>
        </pc:spChg>
        <pc:spChg chg="add mod ord">
          <ac:chgData name="岡部 吉成" userId="70e272244d3f231a" providerId="LiveId" clId="{5EF0EB2C-172E-4CDA-8483-45A1B345A94D}" dt="2022-06-24T02:00:44.465" v="6514" actId="14100"/>
          <ac:spMkLst>
            <pc:docMk/>
            <pc:sldMk cId="1015646104" sldId="261"/>
            <ac:spMk id="22" creationId="{CDCBD587-E95C-54F2-6421-6341A96FAE22}"/>
          </ac:spMkLst>
        </pc:spChg>
        <pc:spChg chg="add mod ord">
          <ac:chgData name="岡部 吉成" userId="70e272244d3f231a" providerId="LiveId" clId="{5EF0EB2C-172E-4CDA-8483-45A1B345A94D}" dt="2022-06-24T02:00:57.774" v="6518" actId="14100"/>
          <ac:spMkLst>
            <pc:docMk/>
            <pc:sldMk cId="1015646104" sldId="261"/>
            <ac:spMk id="23" creationId="{35B88C61-3725-F817-434B-AE8F0E87F30F}"/>
          </ac:spMkLst>
        </pc:spChg>
        <pc:spChg chg="del">
          <ac:chgData name="岡部 吉成" userId="70e272244d3f231a" providerId="LiveId" clId="{5EF0EB2C-172E-4CDA-8483-45A1B345A94D}" dt="2022-06-22T05:52:52.908" v="2251" actId="478"/>
          <ac:spMkLst>
            <pc:docMk/>
            <pc:sldMk cId="1015646104" sldId="261"/>
            <ac:spMk id="32" creationId="{8458680A-BAFF-4CCC-D3AB-60E9800634A6}"/>
          </ac:spMkLst>
        </pc:spChg>
        <pc:spChg chg="del">
          <ac:chgData name="岡部 吉成" userId="70e272244d3f231a" providerId="LiveId" clId="{5EF0EB2C-172E-4CDA-8483-45A1B345A94D}" dt="2022-06-22T05:52:52.908" v="2251" actId="478"/>
          <ac:spMkLst>
            <pc:docMk/>
            <pc:sldMk cId="1015646104" sldId="261"/>
            <ac:spMk id="35" creationId="{76521E9C-B669-74FD-A824-02390C26976A}"/>
          </ac:spMkLst>
        </pc:spChg>
        <pc:spChg chg="del">
          <ac:chgData name="岡部 吉成" userId="70e272244d3f231a" providerId="LiveId" clId="{5EF0EB2C-172E-4CDA-8483-45A1B345A94D}" dt="2022-06-22T05:52:52.908" v="2251" actId="478"/>
          <ac:spMkLst>
            <pc:docMk/>
            <pc:sldMk cId="1015646104" sldId="261"/>
            <ac:spMk id="36" creationId="{82A1D8C5-5055-C8A5-8485-695670BF13A0}"/>
          </ac:spMkLst>
        </pc:spChg>
        <pc:spChg chg="del">
          <ac:chgData name="岡部 吉成" userId="70e272244d3f231a" providerId="LiveId" clId="{5EF0EB2C-172E-4CDA-8483-45A1B345A94D}" dt="2022-06-22T05:52:52.908" v="2251" actId="478"/>
          <ac:spMkLst>
            <pc:docMk/>
            <pc:sldMk cId="1015646104" sldId="261"/>
            <ac:spMk id="37" creationId="{5E6BDA86-C123-F006-50FD-4E20E8503746}"/>
          </ac:spMkLst>
        </pc:spChg>
        <pc:picChg chg="add mod">
          <ac:chgData name="岡部 吉成" userId="70e272244d3f231a" providerId="LiveId" clId="{5EF0EB2C-172E-4CDA-8483-45A1B345A94D}" dt="2022-06-23T06:07:28.064" v="5070" actId="14100"/>
          <ac:picMkLst>
            <pc:docMk/>
            <pc:sldMk cId="1015646104" sldId="261"/>
            <ac:picMk id="4" creationId="{66CA4FC2-A387-EA70-7A76-DAFABEB59531}"/>
          </ac:picMkLst>
        </pc:picChg>
        <pc:picChg chg="add mod">
          <ac:chgData name="岡部 吉成" userId="70e272244d3f231a" providerId="LiveId" clId="{5EF0EB2C-172E-4CDA-8483-45A1B345A94D}" dt="2022-06-23T06:07:28.064" v="5070" actId="14100"/>
          <ac:picMkLst>
            <pc:docMk/>
            <pc:sldMk cId="1015646104" sldId="261"/>
            <ac:picMk id="6" creationId="{C02C81C2-9AC2-45FA-BC06-88D82FC25E61}"/>
          </ac:picMkLst>
        </pc:picChg>
        <pc:picChg chg="del">
          <ac:chgData name="岡部 吉成" userId="70e272244d3f231a" providerId="LiveId" clId="{5EF0EB2C-172E-4CDA-8483-45A1B345A94D}" dt="2022-06-23T06:03:23.870" v="4984" actId="478"/>
          <ac:picMkLst>
            <pc:docMk/>
            <pc:sldMk cId="1015646104" sldId="261"/>
            <ac:picMk id="12" creationId="{6F4CE849-631F-1B61-FC9C-111E64DDBA9A}"/>
          </ac:picMkLst>
        </pc:picChg>
        <pc:picChg chg="add mod">
          <ac:chgData name="岡部 吉成" userId="70e272244d3f231a" providerId="LiveId" clId="{5EF0EB2C-172E-4CDA-8483-45A1B345A94D}" dt="2022-06-23T06:03:24.400" v="4985"/>
          <ac:picMkLst>
            <pc:docMk/>
            <pc:sldMk cId="1015646104" sldId="261"/>
            <ac:picMk id="13" creationId="{A84DCB98-713A-534E-EC69-F64B267FC4D0}"/>
          </ac:picMkLst>
        </pc:picChg>
        <pc:picChg chg="del">
          <ac:chgData name="岡部 吉成" userId="70e272244d3f231a" providerId="LiveId" clId="{5EF0EB2C-172E-4CDA-8483-45A1B345A94D}" dt="2022-06-22T05:52:52.908" v="2251" actId="478"/>
          <ac:picMkLst>
            <pc:docMk/>
            <pc:sldMk cId="1015646104" sldId="261"/>
            <ac:picMk id="3074" creationId="{7677480E-DCA4-861B-2A61-4C74A415DE95}"/>
          </ac:picMkLst>
        </pc:picChg>
        <pc:picChg chg="del">
          <ac:chgData name="岡部 吉成" userId="70e272244d3f231a" providerId="LiveId" clId="{5EF0EB2C-172E-4CDA-8483-45A1B345A94D}" dt="2022-06-22T05:52:52.908" v="2251" actId="478"/>
          <ac:picMkLst>
            <pc:docMk/>
            <pc:sldMk cId="1015646104" sldId="261"/>
            <ac:picMk id="3076" creationId="{255D6E76-F44C-F40D-E4DB-BEC735101618}"/>
          </ac:picMkLst>
        </pc:picChg>
      </pc:sldChg>
      <pc:sldChg chg="addSp modSp add del mod modNotesTx">
        <pc:chgData name="岡部 吉成" userId="70e272244d3f231a" providerId="LiveId" clId="{5EF0EB2C-172E-4CDA-8483-45A1B345A94D}" dt="2022-06-22T06:42:42.189" v="4900" actId="47"/>
        <pc:sldMkLst>
          <pc:docMk/>
          <pc:sldMk cId="1352412008" sldId="262"/>
        </pc:sldMkLst>
        <pc:spChg chg="mod">
          <ac:chgData name="岡部 吉成" userId="70e272244d3f231a" providerId="LiveId" clId="{5EF0EB2C-172E-4CDA-8483-45A1B345A94D}" dt="2022-06-22T05:55:28.711" v="2311" actId="20577"/>
          <ac:spMkLst>
            <pc:docMk/>
            <pc:sldMk cId="1352412008" sldId="262"/>
            <ac:spMk id="3" creationId="{EE7C3FED-171A-B774-338E-0A8690DA8F59}"/>
          </ac:spMkLst>
        </pc:spChg>
        <pc:picChg chg="add mod">
          <ac:chgData name="岡部 吉成" userId="70e272244d3f231a" providerId="LiveId" clId="{5EF0EB2C-172E-4CDA-8483-45A1B345A94D}" dt="2022-06-22T06:27:51.825" v="4177" actId="14100"/>
          <ac:picMkLst>
            <pc:docMk/>
            <pc:sldMk cId="1352412008" sldId="262"/>
            <ac:picMk id="5122" creationId="{3351D8EB-C2CE-72FE-04C6-3650F1F34D7D}"/>
          </ac:picMkLst>
        </pc:picChg>
      </pc:sldChg>
      <pc:sldChg chg="addSp delSp modSp add mod">
        <pc:chgData name="岡部 吉成" userId="70e272244d3f231a" providerId="LiveId" clId="{5EF0EB2C-172E-4CDA-8483-45A1B345A94D}" dt="2022-06-24T02:02:49.605" v="6558" actId="14100"/>
        <pc:sldMkLst>
          <pc:docMk/>
          <pc:sldMk cId="2555216053" sldId="263"/>
        </pc:sldMkLst>
        <pc:spChg chg="mod">
          <ac:chgData name="岡部 吉成" userId="70e272244d3f231a" providerId="LiveId" clId="{5EF0EB2C-172E-4CDA-8483-45A1B345A94D}" dt="2022-06-22T06:31:44.936" v="4216" actId="20577"/>
          <ac:spMkLst>
            <pc:docMk/>
            <pc:sldMk cId="2555216053" sldId="263"/>
            <ac:spMk id="3" creationId="{EE7C3FED-171A-B774-338E-0A8690DA8F59}"/>
          </ac:spMkLst>
        </pc:spChg>
        <pc:spChg chg="add mod">
          <ac:chgData name="岡部 吉成" userId="70e272244d3f231a" providerId="LiveId" clId="{5EF0EB2C-172E-4CDA-8483-45A1B345A94D}" dt="2022-06-24T02:02:29.209" v="6555" actId="1035"/>
          <ac:spMkLst>
            <pc:docMk/>
            <pc:sldMk cId="2555216053" sldId="263"/>
            <ac:spMk id="6" creationId="{3E07319B-C987-0433-C3CA-1F0DD20325E7}"/>
          </ac:spMkLst>
        </pc:spChg>
        <pc:spChg chg="add mod">
          <ac:chgData name="岡部 吉成" userId="70e272244d3f231a" providerId="LiveId" clId="{5EF0EB2C-172E-4CDA-8483-45A1B345A94D}" dt="2022-06-24T02:02:29.209" v="6555" actId="1035"/>
          <ac:spMkLst>
            <pc:docMk/>
            <pc:sldMk cId="2555216053" sldId="263"/>
            <ac:spMk id="7" creationId="{9DB8365B-20B3-AD7E-4929-3647F5BDADD4}"/>
          </ac:spMkLst>
        </pc:spChg>
        <pc:spChg chg="add del mod">
          <ac:chgData name="岡部 吉成" userId="70e272244d3f231a" providerId="LiveId" clId="{5EF0EB2C-172E-4CDA-8483-45A1B345A94D}" dt="2022-06-22T06:32:22.730" v="4226" actId="478"/>
          <ac:spMkLst>
            <pc:docMk/>
            <pc:sldMk cId="2555216053" sldId="263"/>
            <ac:spMk id="9" creationId="{3508CBDF-6578-BAE4-A6C3-636631D07CDD}"/>
          </ac:spMkLst>
        </pc:spChg>
        <pc:spChg chg="add del mod">
          <ac:chgData name="岡部 吉成" userId="70e272244d3f231a" providerId="LiveId" clId="{5EF0EB2C-172E-4CDA-8483-45A1B345A94D}" dt="2022-06-22T06:32:22.730" v="4226" actId="478"/>
          <ac:spMkLst>
            <pc:docMk/>
            <pc:sldMk cId="2555216053" sldId="263"/>
            <ac:spMk id="10" creationId="{27CEDDB6-16A9-D997-7A6C-3D50FFCE7B6E}"/>
          </ac:spMkLst>
        </pc:spChg>
        <pc:spChg chg="add mod ord">
          <ac:chgData name="岡部 吉成" userId="70e272244d3f231a" providerId="LiveId" clId="{5EF0EB2C-172E-4CDA-8483-45A1B345A94D}" dt="2022-06-24T02:02:29.209" v="6555" actId="1035"/>
          <ac:spMkLst>
            <pc:docMk/>
            <pc:sldMk cId="2555216053" sldId="263"/>
            <ac:spMk id="12" creationId="{CB6CFCAC-65EA-2C99-7610-C255AE628F4A}"/>
          </ac:spMkLst>
        </pc:spChg>
        <pc:spChg chg="add mod ord">
          <ac:chgData name="岡部 吉成" userId="70e272244d3f231a" providerId="LiveId" clId="{5EF0EB2C-172E-4CDA-8483-45A1B345A94D}" dt="2022-06-24T02:02:49.605" v="6558" actId="14100"/>
          <ac:spMkLst>
            <pc:docMk/>
            <pc:sldMk cId="2555216053" sldId="263"/>
            <ac:spMk id="13" creationId="{392B6F1C-0452-86F8-A701-81D7CDBCED66}"/>
          </ac:spMkLst>
        </pc:spChg>
        <pc:spChg chg="add mod">
          <ac:chgData name="岡部 吉成" userId="70e272244d3f231a" providerId="LiveId" clId="{5EF0EB2C-172E-4CDA-8483-45A1B345A94D}" dt="2022-06-24T02:02:29.209" v="6555" actId="1035"/>
          <ac:spMkLst>
            <pc:docMk/>
            <pc:sldMk cId="2555216053" sldId="263"/>
            <ac:spMk id="22" creationId="{E0BCC74B-3315-B5D8-049D-C5A561CA9014}"/>
          </ac:spMkLst>
        </pc:spChg>
        <pc:spChg chg="add mod">
          <ac:chgData name="岡部 吉成" userId="70e272244d3f231a" providerId="LiveId" clId="{5EF0EB2C-172E-4CDA-8483-45A1B345A94D}" dt="2022-06-24T02:02:40.349" v="6557" actId="14100"/>
          <ac:spMkLst>
            <pc:docMk/>
            <pc:sldMk cId="2555216053" sldId="263"/>
            <ac:spMk id="23" creationId="{DCC5854C-7D8F-037E-44C8-F3F681C7911E}"/>
          </ac:spMkLst>
        </pc:spChg>
        <pc:grpChg chg="add del mod">
          <ac:chgData name="岡部 吉成" userId="70e272244d3f231a" providerId="LiveId" clId="{5EF0EB2C-172E-4CDA-8483-45A1B345A94D}" dt="2022-06-22T06:32:19.873" v="4225" actId="478"/>
          <ac:grpSpMkLst>
            <pc:docMk/>
            <pc:sldMk cId="2555216053" sldId="263"/>
            <ac:grpSpMk id="13" creationId="{0070B814-A542-04E4-C9A8-04B9696B1A87}"/>
          </ac:grpSpMkLst>
        </pc:grpChg>
        <pc:picChg chg="add mod">
          <ac:chgData name="岡部 吉成" userId="70e272244d3f231a" providerId="LiveId" clId="{5EF0EB2C-172E-4CDA-8483-45A1B345A94D}" dt="2022-06-23T06:03:27.955" v="4987"/>
          <ac:picMkLst>
            <pc:docMk/>
            <pc:sldMk cId="2555216053" sldId="263"/>
            <ac:picMk id="11" creationId="{120C8256-8767-0A98-4A4A-576E0B55A642}"/>
          </ac:picMkLst>
        </pc:picChg>
        <pc:picChg chg="del">
          <ac:chgData name="岡部 吉成" userId="70e272244d3f231a" providerId="LiveId" clId="{5EF0EB2C-172E-4CDA-8483-45A1B345A94D}" dt="2022-06-23T06:03:27.528" v="4986" actId="478"/>
          <ac:picMkLst>
            <pc:docMk/>
            <pc:sldMk cId="2555216053" sldId="263"/>
            <ac:picMk id="12" creationId="{6F4CE849-631F-1B61-FC9C-111E64DDBA9A}"/>
          </ac:picMkLst>
        </pc:picChg>
        <pc:picChg chg="mod">
          <ac:chgData name="岡部 吉成" userId="70e272244d3f231a" providerId="LiveId" clId="{5EF0EB2C-172E-4CDA-8483-45A1B345A94D}" dt="2022-06-22T06:31:07.480" v="4185" actId="1076"/>
          <ac:picMkLst>
            <pc:docMk/>
            <pc:sldMk cId="2555216053" sldId="263"/>
            <ac:picMk id="14" creationId="{95E865D0-C470-9F64-DCF8-61F99CB6E6CA}"/>
          </ac:picMkLst>
        </pc:picChg>
        <pc:picChg chg="mod">
          <ac:chgData name="岡部 吉成" userId="70e272244d3f231a" providerId="LiveId" clId="{5EF0EB2C-172E-4CDA-8483-45A1B345A94D}" dt="2022-06-22T06:31:07.480" v="4185" actId="1076"/>
          <ac:picMkLst>
            <pc:docMk/>
            <pc:sldMk cId="2555216053" sldId="263"/>
            <ac:picMk id="15" creationId="{771BBC55-D756-F887-30E3-6A77E7036724}"/>
          </ac:picMkLst>
        </pc:picChg>
        <pc:picChg chg="mod">
          <ac:chgData name="岡部 吉成" userId="70e272244d3f231a" providerId="LiveId" clId="{5EF0EB2C-172E-4CDA-8483-45A1B345A94D}" dt="2022-06-22T06:31:07.480" v="4185" actId="1076"/>
          <ac:picMkLst>
            <pc:docMk/>
            <pc:sldMk cId="2555216053" sldId="263"/>
            <ac:picMk id="16" creationId="{B56F7A3F-22BA-23A7-E873-435CD72616B3}"/>
          </ac:picMkLst>
        </pc:picChg>
        <pc:picChg chg="mod">
          <ac:chgData name="岡部 吉成" userId="70e272244d3f231a" providerId="LiveId" clId="{5EF0EB2C-172E-4CDA-8483-45A1B345A94D}" dt="2022-06-22T06:31:07.480" v="4185" actId="1076"/>
          <ac:picMkLst>
            <pc:docMk/>
            <pc:sldMk cId="2555216053" sldId="263"/>
            <ac:picMk id="17" creationId="{2BA87796-F8F2-8C88-A198-22CF3CE0CD56}"/>
          </ac:picMkLst>
        </pc:picChg>
        <pc:picChg chg="mod">
          <ac:chgData name="岡部 吉成" userId="70e272244d3f231a" providerId="LiveId" clId="{5EF0EB2C-172E-4CDA-8483-45A1B345A94D}" dt="2022-06-22T06:31:07.480" v="4185" actId="1076"/>
          <ac:picMkLst>
            <pc:docMk/>
            <pc:sldMk cId="2555216053" sldId="263"/>
            <ac:picMk id="18" creationId="{81978CE3-D9B3-B2A9-6A93-5F0CCE2D1A83}"/>
          </ac:picMkLst>
        </pc:picChg>
        <pc:picChg chg="mod">
          <ac:chgData name="岡部 吉成" userId="70e272244d3f231a" providerId="LiveId" clId="{5EF0EB2C-172E-4CDA-8483-45A1B345A94D}" dt="2022-06-22T06:31:07.480" v="4185" actId="1076"/>
          <ac:picMkLst>
            <pc:docMk/>
            <pc:sldMk cId="2555216053" sldId="263"/>
            <ac:picMk id="19" creationId="{B343B6F9-69E9-5D34-8726-80B69E0EBC98}"/>
          </ac:picMkLst>
        </pc:picChg>
        <pc:picChg chg="mod">
          <ac:chgData name="岡部 吉成" userId="70e272244d3f231a" providerId="LiveId" clId="{5EF0EB2C-172E-4CDA-8483-45A1B345A94D}" dt="2022-06-22T06:31:07.480" v="4185" actId="1076"/>
          <ac:picMkLst>
            <pc:docMk/>
            <pc:sldMk cId="2555216053" sldId="263"/>
            <ac:picMk id="20" creationId="{59083A0A-D485-320A-9C75-2EB93DC93B9F}"/>
          </ac:picMkLst>
        </pc:picChg>
        <pc:picChg chg="mod">
          <ac:chgData name="岡部 吉成" userId="70e272244d3f231a" providerId="LiveId" clId="{5EF0EB2C-172E-4CDA-8483-45A1B345A94D}" dt="2022-06-22T06:31:07.480" v="4185" actId="1076"/>
          <ac:picMkLst>
            <pc:docMk/>
            <pc:sldMk cId="2555216053" sldId="263"/>
            <ac:picMk id="21" creationId="{499AB2F4-D52B-779D-249F-9C0C4D50F31E}"/>
          </ac:picMkLst>
        </pc:picChg>
        <pc:picChg chg="add mod">
          <ac:chgData name="岡部 吉成" userId="70e272244d3f231a" providerId="LiveId" clId="{5EF0EB2C-172E-4CDA-8483-45A1B345A94D}" dt="2022-06-24T02:02:29.209" v="6555" actId="1035"/>
          <ac:picMkLst>
            <pc:docMk/>
            <pc:sldMk cId="2555216053" sldId="263"/>
            <ac:picMk id="4098" creationId="{89A37E76-EF89-AA63-4745-0CFDCC4E1A7F}"/>
          </ac:picMkLst>
        </pc:picChg>
        <pc:picChg chg="add del mod">
          <ac:chgData name="岡部 吉成" userId="70e272244d3f231a" providerId="LiveId" clId="{5EF0EB2C-172E-4CDA-8483-45A1B345A94D}" dt="2022-06-22T06:03:19.765" v="2595" actId="478"/>
          <ac:picMkLst>
            <pc:docMk/>
            <pc:sldMk cId="2555216053" sldId="263"/>
            <ac:picMk id="4100" creationId="{F5E3453E-C197-6D44-54BE-43586AC0F009}"/>
          </ac:picMkLst>
        </pc:picChg>
        <pc:picChg chg="add del mod">
          <ac:chgData name="岡部 吉成" userId="70e272244d3f231a" providerId="LiveId" clId="{5EF0EB2C-172E-4CDA-8483-45A1B345A94D}" dt="2022-06-22T06:03:19.193" v="2594" actId="478"/>
          <ac:picMkLst>
            <pc:docMk/>
            <pc:sldMk cId="2555216053" sldId="263"/>
            <ac:picMk id="4102" creationId="{4489C175-5FAA-FBA3-F3C2-C897C5CA413A}"/>
          </ac:picMkLst>
        </pc:picChg>
        <pc:picChg chg="add mod">
          <ac:chgData name="岡部 吉成" userId="70e272244d3f231a" providerId="LiveId" clId="{5EF0EB2C-172E-4CDA-8483-45A1B345A94D}" dt="2022-06-24T02:02:29.209" v="6555" actId="1035"/>
          <ac:picMkLst>
            <pc:docMk/>
            <pc:sldMk cId="2555216053" sldId="263"/>
            <ac:picMk id="4104" creationId="{86977BC1-1FB0-8D83-D291-E27A74A11E4A}"/>
          </ac:picMkLst>
        </pc:picChg>
      </pc:sldChg>
      <pc:sldChg chg="addSp delSp modSp add mod">
        <pc:chgData name="岡部 吉成" userId="70e272244d3f231a" providerId="LiveId" clId="{5EF0EB2C-172E-4CDA-8483-45A1B345A94D}" dt="2022-06-24T02:03:39.756" v="6568" actId="1076"/>
        <pc:sldMkLst>
          <pc:docMk/>
          <pc:sldMk cId="373702906" sldId="264"/>
        </pc:sldMkLst>
        <pc:spChg chg="del">
          <ac:chgData name="岡部 吉成" userId="70e272244d3f231a" providerId="LiveId" clId="{5EF0EB2C-172E-4CDA-8483-45A1B345A94D}" dt="2022-06-22T06:32:14.664" v="4224" actId="478"/>
          <ac:spMkLst>
            <pc:docMk/>
            <pc:sldMk cId="373702906" sldId="264"/>
            <ac:spMk id="6" creationId="{3E07319B-C987-0433-C3CA-1F0DD20325E7}"/>
          </ac:spMkLst>
        </pc:spChg>
        <pc:spChg chg="del">
          <ac:chgData name="岡部 吉成" userId="70e272244d3f231a" providerId="LiveId" clId="{5EF0EB2C-172E-4CDA-8483-45A1B345A94D}" dt="2022-06-22T06:32:14.664" v="4224" actId="478"/>
          <ac:spMkLst>
            <pc:docMk/>
            <pc:sldMk cId="373702906" sldId="264"/>
            <ac:spMk id="7" creationId="{9DB8365B-20B3-AD7E-4929-3647F5BDADD4}"/>
          </ac:spMkLst>
        </pc:spChg>
        <pc:spChg chg="del">
          <ac:chgData name="岡部 吉成" userId="70e272244d3f231a" providerId="LiveId" clId="{5EF0EB2C-172E-4CDA-8483-45A1B345A94D}" dt="2022-06-22T06:32:03.457" v="4221" actId="478"/>
          <ac:spMkLst>
            <pc:docMk/>
            <pc:sldMk cId="373702906" sldId="264"/>
            <ac:spMk id="9" creationId="{3508CBDF-6578-BAE4-A6C3-636631D07CDD}"/>
          </ac:spMkLst>
        </pc:spChg>
        <pc:spChg chg="del">
          <ac:chgData name="岡部 吉成" userId="70e272244d3f231a" providerId="LiveId" clId="{5EF0EB2C-172E-4CDA-8483-45A1B345A94D}" dt="2022-06-22T06:32:01.619" v="4220" actId="478"/>
          <ac:spMkLst>
            <pc:docMk/>
            <pc:sldMk cId="373702906" sldId="264"/>
            <ac:spMk id="10" creationId="{27CEDDB6-16A9-D997-7A6C-3D50FFCE7B6E}"/>
          </ac:spMkLst>
        </pc:spChg>
        <pc:spChg chg="add mod">
          <ac:chgData name="岡部 吉成" userId="70e272244d3f231a" providerId="LiveId" clId="{5EF0EB2C-172E-4CDA-8483-45A1B345A94D}" dt="2022-06-24T01:56:34.951" v="6215" actId="1076"/>
          <ac:spMkLst>
            <pc:docMk/>
            <pc:sldMk cId="373702906" sldId="264"/>
            <ac:spMk id="22" creationId="{88042934-B89A-9618-C732-F1C9D4ED8E50}"/>
          </ac:spMkLst>
        </pc:spChg>
        <pc:spChg chg="add mod">
          <ac:chgData name="岡部 吉成" userId="70e272244d3f231a" providerId="LiveId" clId="{5EF0EB2C-172E-4CDA-8483-45A1B345A94D}" dt="2022-06-24T01:56:37.678" v="6216" actId="1076"/>
          <ac:spMkLst>
            <pc:docMk/>
            <pc:sldMk cId="373702906" sldId="264"/>
            <ac:spMk id="23" creationId="{89C7120F-2AC9-14B6-0000-D153DDFDF637}"/>
          </ac:spMkLst>
        </pc:spChg>
        <pc:spChg chg="add mod">
          <ac:chgData name="岡部 吉成" userId="70e272244d3f231a" providerId="LiveId" clId="{5EF0EB2C-172E-4CDA-8483-45A1B345A94D}" dt="2022-06-24T02:03:39.756" v="6568" actId="1076"/>
          <ac:spMkLst>
            <pc:docMk/>
            <pc:sldMk cId="373702906" sldId="264"/>
            <ac:spMk id="25" creationId="{7351053D-746F-2392-2DBC-B14752957B5A}"/>
          </ac:spMkLst>
        </pc:spChg>
        <pc:spChg chg="add mod">
          <ac:chgData name="岡部 吉成" userId="70e272244d3f231a" providerId="LiveId" clId="{5EF0EB2C-172E-4CDA-8483-45A1B345A94D}" dt="2022-06-24T02:03:32.918" v="6567" actId="1076"/>
          <ac:spMkLst>
            <pc:docMk/>
            <pc:sldMk cId="373702906" sldId="264"/>
            <ac:spMk id="26" creationId="{3F5803FB-65EA-29E6-9DFD-205929AF2DA7}"/>
          </ac:spMkLst>
        </pc:spChg>
        <pc:spChg chg="add mod ord">
          <ac:chgData name="岡部 吉成" userId="70e272244d3f231a" providerId="LiveId" clId="{5EF0EB2C-172E-4CDA-8483-45A1B345A94D}" dt="2022-06-24T02:03:11.306" v="6562" actId="167"/>
          <ac:spMkLst>
            <pc:docMk/>
            <pc:sldMk cId="373702906" sldId="264"/>
            <ac:spMk id="27" creationId="{766DCA36-09EE-00B7-8344-BAD504292F48}"/>
          </ac:spMkLst>
        </pc:spChg>
        <pc:spChg chg="add mod ord">
          <ac:chgData name="岡部 吉成" userId="70e272244d3f231a" providerId="LiveId" clId="{5EF0EB2C-172E-4CDA-8483-45A1B345A94D}" dt="2022-06-24T02:03:29.487" v="6566" actId="1076"/>
          <ac:spMkLst>
            <pc:docMk/>
            <pc:sldMk cId="373702906" sldId="264"/>
            <ac:spMk id="28" creationId="{03D36A64-6752-E248-F15F-F11423D1733F}"/>
          </ac:spMkLst>
        </pc:spChg>
        <pc:grpChg chg="add mod">
          <ac:chgData name="岡部 吉成" userId="70e272244d3f231a" providerId="LiveId" clId="{5EF0EB2C-172E-4CDA-8483-45A1B345A94D}" dt="2022-06-24T01:56:30.683" v="6214" actId="14100"/>
          <ac:grpSpMkLst>
            <pc:docMk/>
            <pc:sldMk cId="373702906" sldId="264"/>
            <ac:grpSpMk id="13" creationId="{74A6726B-DF31-D1EF-0733-83E74A0607C2}"/>
          </ac:grpSpMkLst>
        </pc:grpChg>
        <pc:picChg chg="add mod">
          <ac:chgData name="岡部 吉成" userId="70e272244d3f231a" providerId="LiveId" clId="{5EF0EB2C-172E-4CDA-8483-45A1B345A94D}" dt="2022-06-24T01:57:22.123" v="6228" actId="14100"/>
          <ac:picMkLst>
            <pc:docMk/>
            <pc:sldMk cId="373702906" sldId="264"/>
            <ac:picMk id="4" creationId="{7E1B0783-BA61-F095-BC6D-D6F9723BE313}"/>
          </ac:picMkLst>
        </pc:picChg>
        <pc:picChg chg="add mod">
          <ac:chgData name="岡部 吉成" userId="70e272244d3f231a" providerId="LiveId" clId="{5EF0EB2C-172E-4CDA-8483-45A1B345A94D}" dt="2022-06-24T01:57:24.512" v="6229" actId="14100"/>
          <ac:picMkLst>
            <pc:docMk/>
            <pc:sldMk cId="373702906" sldId="264"/>
            <ac:picMk id="7" creationId="{E6B57077-26C8-4FDC-4CA8-1AE71CA59B66}"/>
          </ac:picMkLst>
        </pc:picChg>
        <pc:picChg chg="del">
          <ac:chgData name="岡部 吉成" userId="70e272244d3f231a" providerId="LiveId" clId="{5EF0EB2C-172E-4CDA-8483-45A1B345A94D}" dt="2022-06-23T06:03:30.748" v="4988" actId="478"/>
          <ac:picMkLst>
            <pc:docMk/>
            <pc:sldMk cId="373702906" sldId="264"/>
            <ac:picMk id="12" creationId="{6F4CE849-631F-1B61-FC9C-111E64DDBA9A}"/>
          </ac:picMkLst>
        </pc:picChg>
        <pc:picChg chg="mod">
          <ac:chgData name="岡部 吉成" userId="70e272244d3f231a" providerId="LiveId" clId="{5EF0EB2C-172E-4CDA-8483-45A1B345A94D}" dt="2022-06-24T01:56:30.683" v="6214" actId="14100"/>
          <ac:picMkLst>
            <pc:docMk/>
            <pc:sldMk cId="373702906" sldId="264"/>
            <ac:picMk id="14" creationId="{518055A9-8DC7-B7E6-CD4A-94BC4B7DDF44}"/>
          </ac:picMkLst>
        </pc:picChg>
        <pc:picChg chg="mod">
          <ac:chgData name="岡部 吉成" userId="70e272244d3f231a" providerId="LiveId" clId="{5EF0EB2C-172E-4CDA-8483-45A1B345A94D}" dt="2022-06-24T01:56:30.683" v="6214" actId="14100"/>
          <ac:picMkLst>
            <pc:docMk/>
            <pc:sldMk cId="373702906" sldId="264"/>
            <ac:picMk id="15" creationId="{7DB4E9CB-7AB8-3321-FC3B-C3F735CB490A}"/>
          </ac:picMkLst>
        </pc:picChg>
        <pc:picChg chg="mod">
          <ac:chgData name="岡部 吉成" userId="70e272244d3f231a" providerId="LiveId" clId="{5EF0EB2C-172E-4CDA-8483-45A1B345A94D}" dt="2022-06-24T01:56:30.683" v="6214" actId="14100"/>
          <ac:picMkLst>
            <pc:docMk/>
            <pc:sldMk cId="373702906" sldId="264"/>
            <ac:picMk id="16" creationId="{5941C280-7EE9-3EB3-9452-90BB3071FF01}"/>
          </ac:picMkLst>
        </pc:picChg>
        <pc:picChg chg="mod">
          <ac:chgData name="岡部 吉成" userId="70e272244d3f231a" providerId="LiveId" clId="{5EF0EB2C-172E-4CDA-8483-45A1B345A94D}" dt="2022-06-24T01:56:30.683" v="6214" actId="14100"/>
          <ac:picMkLst>
            <pc:docMk/>
            <pc:sldMk cId="373702906" sldId="264"/>
            <ac:picMk id="17" creationId="{62FE5200-A00D-38B2-80F8-499832F8EC6C}"/>
          </ac:picMkLst>
        </pc:picChg>
        <pc:picChg chg="mod">
          <ac:chgData name="岡部 吉成" userId="70e272244d3f231a" providerId="LiveId" clId="{5EF0EB2C-172E-4CDA-8483-45A1B345A94D}" dt="2022-06-24T01:56:30.683" v="6214" actId="14100"/>
          <ac:picMkLst>
            <pc:docMk/>
            <pc:sldMk cId="373702906" sldId="264"/>
            <ac:picMk id="18" creationId="{785A8386-64FA-EB01-CA47-304907D25053}"/>
          </ac:picMkLst>
        </pc:picChg>
        <pc:picChg chg="mod">
          <ac:chgData name="岡部 吉成" userId="70e272244d3f231a" providerId="LiveId" clId="{5EF0EB2C-172E-4CDA-8483-45A1B345A94D}" dt="2022-06-24T01:56:30.683" v="6214" actId="14100"/>
          <ac:picMkLst>
            <pc:docMk/>
            <pc:sldMk cId="373702906" sldId="264"/>
            <ac:picMk id="19" creationId="{D73FE4D2-0446-78CA-FB95-5F9F08C3FF85}"/>
          </ac:picMkLst>
        </pc:picChg>
        <pc:picChg chg="mod">
          <ac:chgData name="岡部 吉成" userId="70e272244d3f231a" providerId="LiveId" clId="{5EF0EB2C-172E-4CDA-8483-45A1B345A94D}" dt="2022-06-24T01:56:30.683" v="6214" actId="14100"/>
          <ac:picMkLst>
            <pc:docMk/>
            <pc:sldMk cId="373702906" sldId="264"/>
            <ac:picMk id="20" creationId="{A0FF9789-1A83-F7B2-32EC-850811EE0E0E}"/>
          </ac:picMkLst>
        </pc:picChg>
        <pc:picChg chg="mod">
          <ac:chgData name="岡部 吉成" userId="70e272244d3f231a" providerId="LiveId" clId="{5EF0EB2C-172E-4CDA-8483-45A1B345A94D}" dt="2022-06-24T01:56:30.683" v="6214" actId="14100"/>
          <ac:picMkLst>
            <pc:docMk/>
            <pc:sldMk cId="373702906" sldId="264"/>
            <ac:picMk id="21" creationId="{5DD1F93D-7D3F-93AD-B355-F8500B54F487}"/>
          </ac:picMkLst>
        </pc:picChg>
        <pc:picChg chg="add mod">
          <ac:chgData name="岡部 吉成" userId="70e272244d3f231a" providerId="LiveId" clId="{5EF0EB2C-172E-4CDA-8483-45A1B345A94D}" dt="2022-06-23T06:03:31.242" v="4989"/>
          <ac:picMkLst>
            <pc:docMk/>
            <pc:sldMk cId="373702906" sldId="264"/>
            <ac:picMk id="24" creationId="{2E8FFF7E-D939-C711-ACE4-B4D1E7F014AA}"/>
          </ac:picMkLst>
        </pc:picChg>
        <pc:picChg chg="del">
          <ac:chgData name="岡部 吉成" userId="70e272244d3f231a" providerId="LiveId" clId="{5EF0EB2C-172E-4CDA-8483-45A1B345A94D}" dt="2022-06-22T06:32:11.664" v="4223" actId="478"/>
          <ac:picMkLst>
            <pc:docMk/>
            <pc:sldMk cId="373702906" sldId="264"/>
            <ac:picMk id="4098" creationId="{89A37E76-EF89-AA63-4745-0CFDCC4E1A7F}"/>
          </ac:picMkLst>
        </pc:picChg>
        <pc:picChg chg="del mod">
          <ac:chgData name="岡部 吉成" userId="70e272244d3f231a" providerId="LiveId" clId="{5EF0EB2C-172E-4CDA-8483-45A1B345A94D}" dt="2022-06-24T01:56:16.816" v="6211" actId="478"/>
          <ac:picMkLst>
            <pc:docMk/>
            <pc:sldMk cId="373702906" sldId="264"/>
            <ac:picMk id="4100" creationId="{F5E3453E-C197-6D44-54BE-43586AC0F009}"/>
          </ac:picMkLst>
        </pc:picChg>
        <pc:picChg chg="del mod">
          <ac:chgData name="岡部 吉成" userId="70e272244d3f231a" providerId="LiveId" clId="{5EF0EB2C-172E-4CDA-8483-45A1B345A94D}" dt="2022-06-24T01:56:14.853" v="6210" actId="478"/>
          <ac:picMkLst>
            <pc:docMk/>
            <pc:sldMk cId="373702906" sldId="264"/>
            <ac:picMk id="4102" creationId="{4489C175-5FAA-FBA3-F3C2-C897C5CA413A}"/>
          </ac:picMkLst>
        </pc:picChg>
      </pc:sldChg>
      <pc:sldChg chg="delSp modSp add mod">
        <pc:chgData name="岡部 吉成" userId="70e272244d3f231a" providerId="LiveId" clId="{5EF0EB2C-172E-4CDA-8483-45A1B345A94D}" dt="2022-06-23T06:15:33.008" v="5414" actId="1076"/>
        <pc:sldMkLst>
          <pc:docMk/>
          <pc:sldMk cId="229780918" sldId="265"/>
        </pc:sldMkLst>
        <pc:spChg chg="mod">
          <ac:chgData name="岡部 吉成" userId="70e272244d3f231a" providerId="LiveId" clId="{5EF0EB2C-172E-4CDA-8483-45A1B345A94D}" dt="2022-06-23T06:14:53.712" v="5363" actId="20577"/>
          <ac:spMkLst>
            <pc:docMk/>
            <pc:sldMk cId="229780918" sldId="265"/>
            <ac:spMk id="3" creationId="{EE7C3FED-171A-B774-338E-0A8690DA8F59}"/>
          </ac:spMkLst>
        </pc:spChg>
        <pc:spChg chg="del">
          <ac:chgData name="岡部 吉成" userId="70e272244d3f231a" providerId="LiveId" clId="{5EF0EB2C-172E-4CDA-8483-45A1B345A94D}" dt="2022-06-23T06:15:26.591" v="5413" actId="478"/>
          <ac:spMkLst>
            <pc:docMk/>
            <pc:sldMk cId="229780918" sldId="265"/>
            <ac:spMk id="22" creationId="{88042934-B89A-9618-C732-F1C9D4ED8E50}"/>
          </ac:spMkLst>
        </pc:spChg>
        <pc:spChg chg="mod">
          <ac:chgData name="岡部 吉成" userId="70e272244d3f231a" providerId="LiveId" clId="{5EF0EB2C-172E-4CDA-8483-45A1B345A94D}" dt="2022-06-23T06:15:33.008" v="5414" actId="1076"/>
          <ac:spMkLst>
            <pc:docMk/>
            <pc:sldMk cId="229780918" sldId="265"/>
            <ac:spMk id="23" creationId="{89C7120F-2AC9-14B6-0000-D153DDFDF637}"/>
          </ac:spMkLst>
        </pc:spChg>
        <pc:grpChg chg="del">
          <ac:chgData name="岡部 吉成" userId="70e272244d3f231a" providerId="LiveId" clId="{5EF0EB2C-172E-4CDA-8483-45A1B345A94D}" dt="2022-06-23T06:14:59.861" v="5366" actId="478"/>
          <ac:grpSpMkLst>
            <pc:docMk/>
            <pc:sldMk cId="229780918" sldId="265"/>
            <ac:grpSpMk id="13" creationId="{74A6726B-DF31-D1EF-0733-83E74A0607C2}"/>
          </ac:grpSpMkLst>
        </pc:grpChg>
        <pc:picChg chg="del">
          <ac:chgData name="岡部 吉成" userId="70e272244d3f231a" providerId="LiveId" clId="{5EF0EB2C-172E-4CDA-8483-45A1B345A94D}" dt="2022-06-23T06:14:57.752" v="5365" actId="478"/>
          <ac:picMkLst>
            <pc:docMk/>
            <pc:sldMk cId="229780918" sldId="265"/>
            <ac:picMk id="4100" creationId="{F5E3453E-C197-6D44-54BE-43586AC0F009}"/>
          </ac:picMkLst>
        </pc:picChg>
        <pc:picChg chg="del">
          <ac:chgData name="岡部 吉成" userId="70e272244d3f231a" providerId="LiveId" clId="{5EF0EB2C-172E-4CDA-8483-45A1B345A94D}" dt="2022-06-23T06:14:56.004" v="5364" actId="478"/>
          <ac:picMkLst>
            <pc:docMk/>
            <pc:sldMk cId="229780918" sldId="265"/>
            <ac:picMk id="4102" creationId="{4489C175-5FAA-FBA3-F3C2-C897C5CA413A}"/>
          </ac:picMkLst>
        </pc:picChg>
      </pc:sldChg>
      <pc:sldChg chg="addSp delSp modSp add mod">
        <pc:chgData name="岡部 吉成" userId="70e272244d3f231a" providerId="LiveId" clId="{5EF0EB2C-172E-4CDA-8483-45A1B345A94D}" dt="2022-06-23T06:45:02.329" v="6174" actId="255"/>
        <pc:sldMkLst>
          <pc:docMk/>
          <pc:sldMk cId="1983817181" sldId="266"/>
        </pc:sldMkLst>
        <pc:spChg chg="add mod topLvl">
          <ac:chgData name="岡部 吉成" userId="70e272244d3f231a" providerId="LiveId" clId="{5EF0EB2C-172E-4CDA-8483-45A1B345A94D}" dt="2022-06-23T06:28:01.252" v="5634" actId="165"/>
          <ac:spMkLst>
            <pc:docMk/>
            <pc:sldMk cId="1983817181" sldId="266"/>
            <ac:spMk id="2" creationId="{95886862-0590-76D3-8D11-4AD9DBB19F68}"/>
          </ac:spMkLst>
        </pc:spChg>
        <pc:spChg chg="mod">
          <ac:chgData name="岡部 吉成" userId="70e272244d3f231a" providerId="LiveId" clId="{5EF0EB2C-172E-4CDA-8483-45A1B345A94D}" dt="2022-06-23T06:15:55.248" v="5451" actId="20577"/>
          <ac:spMkLst>
            <pc:docMk/>
            <pc:sldMk cId="1983817181" sldId="266"/>
            <ac:spMk id="3" creationId="{EE7C3FED-171A-B774-338E-0A8690DA8F59}"/>
          </ac:spMkLst>
        </pc:spChg>
        <pc:spChg chg="add del">
          <ac:chgData name="岡部 吉成" userId="70e272244d3f231a" providerId="LiveId" clId="{5EF0EB2C-172E-4CDA-8483-45A1B345A94D}" dt="2022-06-23T06:33:28.480" v="5884" actId="478"/>
          <ac:spMkLst>
            <pc:docMk/>
            <pc:sldMk cId="1983817181" sldId="266"/>
            <ac:spMk id="6" creationId="{44472B42-3511-5C26-5BEA-B00AFB4C1EA6}"/>
          </ac:spMkLst>
        </pc:spChg>
        <pc:spChg chg="add mod topLvl">
          <ac:chgData name="岡部 吉成" userId="70e272244d3f231a" providerId="LiveId" clId="{5EF0EB2C-172E-4CDA-8483-45A1B345A94D}" dt="2022-06-23T06:28:01.252" v="5634" actId="165"/>
          <ac:spMkLst>
            <pc:docMk/>
            <pc:sldMk cId="1983817181" sldId="266"/>
            <ac:spMk id="7" creationId="{7A6D15D9-19F4-E759-2905-CC859577FDBA}"/>
          </ac:spMkLst>
        </pc:spChg>
        <pc:spChg chg="add mod topLvl">
          <ac:chgData name="岡部 吉成" userId="70e272244d3f231a" providerId="LiveId" clId="{5EF0EB2C-172E-4CDA-8483-45A1B345A94D}" dt="2022-06-23T06:28:01.252" v="5634" actId="165"/>
          <ac:spMkLst>
            <pc:docMk/>
            <pc:sldMk cId="1983817181" sldId="266"/>
            <ac:spMk id="8" creationId="{5BB7167B-AC83-652E-B5EC-D50851A0E843}"/>
          </ac:spMkLst>
        </pc:spChg>
        <pc:spChg chg="add mod">
          <ac:chgData name="岡部 吉成" userId="70e272244d3f231a" providerId="LiveId" clId="{5EF0EB2C-172E-4CDA-8483-45A1B345A94D}" dt="2022-06-23T06:34:08.360" v="5892" actId="1076"/>
          <ac:spMkLst>
            <pc:docMk/>
            <pc:sldMk cId="1983817181" sldId="266"/>
            <ac:spMk id="9" creationId="{A646A38A-35CA-757F-3C59-C0AD05E0C25A}"/>
          </ac:spMkLst>
        </pc:spChg>
        <pc:spChg chg="add mod">
          <ac:chgData name="岡部 吉成" userId="70e272244d3f231a" providerId="LiveId" clId="{5EF0EB2C-172E-4CDA-8483-45A1B345A94D}" dt="2022-06-23T06:28:21.665" v="5660" actId="20577"/>
          <ac:spMkLst>
            <pc:docMk/>
            <pc:sldMk cId="1983817181" sldId="266"/>
            <ac:spMk id="10" creationId="{E84E6BD7-D84D-6F52-C754-FA81B66683FE}"/>
          </ac:spMkLst>
        </pc:spChg>
        <pc:spChg chg="add mod">
          <ac:chgData name="岡部 吉成" userId="70e272244d3f231a" providerId="LiveId" clId="{5EF0EB2C-172E-4CDA-8483-45A1B345A94D}" dt="2022-06-23T06:29:26.233" v="5709" actId="20577"/>
          <ac:spMkLst>
            <pc:docMk/>
            <pc:sldMk cId="1983817181" sldId="266"/>
            <ac:spMk id="11" creationId="{1171E4CC-EAEE-3EA9-5C15-70A0153EDBFE}"/>
          </ac:spMkLst>
        </pc:spChg>
        <pc:spChg chg="add mod">
          <ac:chgData name="岡部 吉成" userId="70e272244d3f231a" providerId="LiveId" clId="{5EF0EB2C-172E-4CDA-8483-45A1B345A94D}" dt="2022-06-23T06:28:59.062" v="5690" actId="2711"/>
          <ac:spMkLst>
            <pc:docMk/>
            <pc:sldMk cId="1983817181" sldId="266"/>
            <ac:spMk id="12" creationId="{CCD6ECD1-A0DB-57DA-950E-CB0EE65A19DC}"/>
          </ac:spMkLst>
        </pc:spChg>
        <pc:spChg chg="add mod">
          <ac:chgData name="岡部 吉成" userId="70e272244d3f231a" providerId="LiveId" clId="{5EF0EB2C-172E-4CDA-8483-45A1B345A94D}" dt="2022-06-23T06:38:10.914" v="5969" actId="207"/>
          <ac:spMkLst>
            <pc:docMk/>
            <pc:sldMk cId="1983817181" sldId="266"/>
            <ac:spMk id="13" creationId="{EBC7D99B-F42E-DFDA-BA40-F3407C14B87A}"/>
          </ac:spMkLst>
        </pc:spChg>
        <pc:spChg chg="add mod">
          <ac:chgData name="岡部 吉成" userId="70e272244d3f231a" providerId="LiveId" clId="{5EF0EB2C-172E-4CDA-8483-45A1B345A94D}" dt="2022-06-23T06:31:45.889" v="5814" actId="20577"/>
          <ac:spMkLst>
            <pc:docMk/>
            <pc:sldMk cId="1983817181" sldId="266"/>
            <ac:spMk id="14" creationId="{9D40546D-BD26-699B-1E47-5FDBF9D2D899}"/>
          </ac:spMkLst>
        </pc:spChg>
        <pc:spChg chg="add mod">
          <ac:chgData name="岡部 吉成" userId="70e272244d3f231a" providerId="LiveId" clId="{5EF0EB2C-172E-4CDA-8483-45A1B345A94D}" dt="2022-06-23T06:38:10.914" v="5969" actId="207"/>
          <ac:spMkLst>
            <pc:docMk/>
            <pc:sldMk cId="1983817181" sldId="266"/>
            <ac:spMk id="15" creationId="{85549E0C-9540-7728-A0DB-765A44D7C75E}"/>
          </ac:spMkLst>
        </pc:spChg>
        <pc:spChg chg="add del mod">
          <ac:chgData name="岡部 吉成" userId="70e272244d3f231a" providerId="LiveId" clId="{5EF0EB2C-172E-4CDA-8483-45A1B345A94D}" dt="2022-06-23T06:31:53.607" v="5815" actId="478"/>
          <ac:spMkLst>
            <pc:docMk/>
            <pc:sldMk cId="1983817181" sldId="266"/>
            <ac:spMk id="16" creationId="{5672ED38-8365-38A5-95A2-E93F2853B22C}"/>
          </ac:spMkLst>
        </pc:spChg>
        <pc:spChg chg="add mod">
          <ac:chgData name="岡部 吉成" userId="70e272244d3f231a" providerId="LiveId" clId="{5EF0EB2C-172E-4CDA-8483-45A1B345A94D}" dt="2022-06-23T06:31:59.309" v="5817" actId="1076"/>
          <ac:spMkLst>
            <pc:docMk/>
            <pc:sldMk cId="1983817181" sldId="266"/>
            <ac:spMk id="17" creationId="{BEBEBF6A-BF5E-7672-E056-0EB33485B5B5}"/>
          </ac:spMkLst>
        </pc:spChg>
        <pc:spChg chg="add mod">
          <ac:chgData name="岡部 吉成" userId="70e272244d3f231a" providerId="LiveId" clId="{5EF0EB2C-172E-4CDA-8483-45A1B345A94D}" dt="2022-06-23T06:31:59.309" v="5817" actId="1076"/>
          <ac:spMkLst>
            <pc:docMk/>
            <pc:sldMk cId="1983817181" sldId="266"/>
            <ac:spMk id="18" creationId="{F6E1CE01-876F-B021-8859-16B84B81276B}"/>
          </ac:spMkLst>
        </pc:spChg>
        <pc:spChg chg="add mod">
          <ac:chgData name="岡部 吉成" userId="70e272244d3f231a" providerId="LiveId" clId="{5EF0EB2C-172E-4CDA-8483-45A1B345A94D}" dt="2022-06-23T06:32:37.220" v="5872" actId="20577"/>
          <ac:spMkLst>
            <pc:docMk/>
            <pc:sldMk cId="1983817181" sldId="266"/>
            <ac:spMk id="19" creationId="{B3DF6DAF-3AEF-C601-FC80-F0EE267E72FE}"/>
          </ac:spMkLst>
        </pc:spChg>
        <pc:spChg chg="add mod">
          <ac:chgData name="岡部 吉成" userId="70e272244d3f231a" providerId="LiveId" clId="{5EF0EB2C-172E-4CDA-8483-45A1B345A94D}" dt="2022-06-23T06:32:52.319" v="5882" actId="20577"/>
          <ac:spMkLst>
            <pc:docMk/>
            <pc:sldMk cId="1983817181" sldId="266"/>
            <ac:spMk id="20" creationId="{6BADE46F-3400-7710-7AC3-9F906DC7F5BA}"/>
          </ac:spMkLst>
        </pc:spChg>
        <pc:spChg chg="del">
          <ac:chgData name="岡部 吉成" userId="70e272244d3f231a" providerId="LiveId" clId="{5EF0EB2C-172E-4CDA-8483-45A1B345A94D}" dt="2022-06-23T06:16:04.228" v="5452" actId="478"/>
          <ac:spMkLst>
            <pc:docMk/>
            <pc:sldMk cId="1983817181" sldId="266"/>
            <ac:spMk id="23" creationId="{89C7120F-2AC9-14B6-0000-D153DDFDF637}"/>
          </ac:spMkLst>
        </pc:spChg>
        <pc:spChg chg="add mod">
          <ac:chgData name="岡部 吉成" userId="70e272244d3f231a" providerId="LiveId" clId="{5EF0EB2C-172E-4CDA-8483-45A1B345A94D}" dt="2022-06-23T06:34:17.543" v="5894" actId="1076"/>
          <ac:spMkLst>
            <pc:docMk/>
            <pc:sldMk cId="1983817181" sldId="266"/>
            <ac:spMk id="25" creationId="{5EFC8263-4573-14F1-A6AB-BC849FAEA8EA}"/>
          </ac:spMkLst>
        </pc:spChg>
        <pc:spChg chg="add mod">
          <ac:chgData name="岡部 吉成" userId="70e272244d3f231a" providerId="LiveId" clId="{5EF0EB2C-172E-4CDA-8483-45A1B345A94D}" dt="2022-06-23T06:34:28.540" v="5896" actId="1076"/>
          <ac:spMkLst>
            <pc:docMk/>
            <pc:sldMk cId="1983817181" sldId="266"/>
            <ac:spMk id="26" creationId="{72DDD78D-ED3E-64FF-176F-86E0F8E4EFA8}"/>
          </ac:spMkLst>
        </pc:spChg>
        <pc:spChg chg="add mod">
          <ac:chgData name="岡部 吉成" userId="70e272244d3f231a" providerId="LiveId" clId="{5EF0EB2C-172E-4CDA-8483-45A1B345A94D}" dt="2022-06-23T06:34:35.302" v="5898" actId="1076"/>
          <ac:spMkLst>
            <pc:docMk/>
            <pc:sldMk cId="1983817181" sldId="266"/>
            <ac:spMk id="27" creationId="{95DD530C-D009-7E4E-AAA8-A8BAD7CC6525}"/>
          </ac:spMkLst>
        </pc:spChg>
        <pc:spChg chg="add mod">
          <ac:chgData name="岡部 吉成" userId="70e272244d3f231a" providerId="LiveId" clId="{5EF0EB2C-172E-4CDA-8483-45A1B345A94D}" dt="2022-06-23T06:34:40.761" v="5900" actId="1076"/>
          <ac:spMkLst>
            <pc:docMk/>
            <pc:sldMk cId="1983817181" sldId="266"/>
            <ac:spMk id="28" creationId="{9FB5EF61-1076-321A-F3A2-D7842AF40208}"/>
          </ac:spMkLst>
        </pc:spChg>
        <pc:spChg chg="add mod">
          <ac:chgData name="岡部 吉成" userId="70e272244d3f231a" providerId="LiveId" clId="{5EF0EB2C-172E-4CDA-8483-45A1B345A94D}" dt="2022-06-23T06:34:50.431" v="5902" actId="1076"/>
          <ac:spMkLst>
            <pc:docMk/>
            <pc:sldMk cId="1983817181" sldId="266"/>
            <ac:spMk id="29" creationId="{592845DC-3E44-6B08-5B84-81A56F1C8FC1}"/>
          </ac:spMkLst>
        </pc:spChg>
        <pc:spChg chg="add mod">
          <ac:chgData name="岡部 吉成" userId="70e272244d3f231a" providerId="LiveId" clId="{5EF0EB2C-172E-4CDA-8483-45A1B345A94D}" dt="2022-06-23T06:35:03.375" v="5904" actId="1076"/>
          <ac:spMkLst>
            <pc:docMk/>
            <pc:sldMk cId="1983817181" sldId="266"/>
            <ac:spMk id="30" creationId="{89F9C6AF-8384-266D-0B00-D35AAADD8E27}"/>
          </ac:spMkLst>
        </pc:spChg>
        <pc:spChg chg="add mod">
          <ac:chgData name="岡部 吉成" userId="70e272244d3f231a" providerId="LiveId" clId="{5EF0EB2C-172E-4CDA-8483-45A1B345A94D}" dt="2022-06-23T06:35:15.172" v="5906" actId="1076"/>
          <ac:spMkLst>
            <pc:docMk/>
            <pc:sldMk cId="1983817181" sldId="266"/>
            <ac:spMk id="31" creationId="{603A5FA4-11CD-FDFB-0E2E-B4B5038237D1}"/>
          </ac:spMkLst>
        </pc:spChg>
        <pc:spChg chg="add mod">
          <ac:chgData name="岡部 吉成" userId="70e272244d3f231a" providerId="LiveId" clId="{5EF0EB2C-172E-4CDA-8483-45A1B345A94D}" dt="2022-06-23T06:35:27.030" v="5908" actId="1076"/>
          <ac:spMkLst>
            <pc:docMk/>
            <pc:sldMk cId="1983817181" sldId="266"/>
            <ac:spMk id="32" creationId="{80C56F49-54E6-BF55-E23F-193D7CABC65B}"/>
          </ac:spMkLst>
        </pc:spChg>
        <pc:spChg chg="add mod">
          <ac:chgData name="岡部 吉成" userId="70e272244d3f231a" providerId="LiveId" clId="{5EF0EB2C-172E-4CDA-8483-45A1B345A94D}" dt="2022-06-23T06:36:06.890" v="5915" actId="14100"/>
          <ac:spMkLst>
            <pc:docMk/>
            <pc:sldMk cId="1983817181" sldId="266"/>
            <ac:spMk id="33" creationId="{50F99370-9294-614C-1080-E2DB3E9F6B9C}"/>
          </ac:spMkLst>
        </pc:spChg>
        <pc:spChg chg="add mod">
          <ac:chgData name="岡部 吉成" userId="70e272244d3f231a" providerId="LiveId" clId="{5EF0EB2C-172E-4CDA-8483-45A1B345A94D}" dt="2022-06-23T06:36:21.472" v="5918" actId="1076"/>
          <ac:spMkLst>
            <pc:docMk/>
            <pc:sldMk cId="1983817181" sldId="266"/>
            <ac:spMk id="34" creationId="{E45E11A5-EE84-6B74-1E75-922C64A6CF36}"/>
          </ac:spMkLst>
        </pc:spChg>
        <pc:spChg chg="add mod">
          <ac:chgData name="岡部 吉成" userId="70e272244d3f231a" providerId="LiveId" clId="{5EF0EB2C-172E-4CDA-8483-45A1B345A94D}" dt="2022-06-23T06:37:46.046" v="5968" actId="207"/>
          <ac:spMkLst>
            <pc:docMk/>
            <pc:sldMk cId="1983817181" sldId="266"/>
            <ac:spMk id="35" creationId="{E03616A7-E8FD-2742-E54A-DD36467E2C87}"/>
          </ac:spMkLst>
        </pc:spChg>
        <pc:spChg chg="add mod">
          <ac:chgData name="岡部 吉成" userId="70e272244d3f231a" providerId="LiveId" clId="{5EF0EB2C-172E-4CDA-8483-45A1B345A94D}" dt="2022-06-23T06:37:42.913" v="5967" actId="207"/>
          <ac:spMkLst>
            <pc:docMk/>
            <pc:sldMk cId="1983817181" sldId="266"/>
            <ac:spMk id="36" creationId="{6039D347-DA3D-A564-73CC-2732619C7214}"/>
          </ac:spMkLst>
        </pc:spChg>
        <pc:spChg chg="add mod">
          <ac:chgData name="岡部 吉成" userId="70e272244d3f231a" providerId="LiveId" clId="{5EF0EB2C-172E-4CDA-8483-45A1B345A94D}" dt="2022-06-23T06:38:29.633" v="5971" actId="1076"/>
          <ac:spMkLst>
            <pc:docMk/>
            <pc:sldMk cId="1983817181" sldId="266"/>
            <ac:spMk id="37" creationId="{5806575D-3132-768D-AE53-E3C8ABD865B0}"/>
          </ac:spMkLst>
        </pc:spChg>
        <pc:spChg chg="add del mod">
          <ac:chgData name="岡部 吉成" userId="70e272244d3f231a" providerId="LiveId" clId="{5EF0EB2C-172E-4CDA-8483-45A1B345A94D}" dt="2022-06-23T06:39:06.356" v="5978" actId="478"/>
          <ac:spMkLst>
            <pc:docMk/>
            <pc:sldMk cId="1983817181" sldId="266"/>
            <ac:spMk id="38" creationId="{4AC8330A-0007-D5F7-895A-F6DD26A88A47}"/>
          </ac:spMkLst>
        </pc:spChg>
        <pc:spChg chg="add mod">
          <ac:chgData name="岡部 吉成" userId="70e272244d3f231a" providerId="LiveId" clId="{5EF0EB2C-172E-4CDA-8483-45A1B345A94D}" dt="2022-06-23T06:41:22.272" v="6006" actId="1076"/>
          <ac:spMkLst>
            <pc:docMk/>
            <pc:sldMk cId="1983817181" sldId="266"/>
            <ac:spMk id="46" creationId="{35022311-4A3A-41C9-BC39-5E62A7F21F30}"/>
          </ac:spMkLst>
        </pc:spChg>
        <pc:spChg chg="add mod">
          <ac:chgData name="岡部 吉成" userId="70e272244d3f231a" providerId="LiveId" clId="{5EF0EB2C-172E-4CDA-8483-45A1B345A94D}" dt="2022-06-23T06:42:08.893" v="6088" actId="1076"/>
          <ac:spMkLst>
            <pc:docMk/>
            <pc:sldMk cId="1983817181" sldId="266"/>
            <ac:spMk id="47" creationId="{0E8BD4D3-152B-6DAA-F76B-8A83279E3D16}"/>
          </ac:spMkLst>
        </pc:spChg>
        <pc:spChg chg="add del mod">
          <ac:chgData name="岡部 吉成" userId="70e272244d3f231a" providerId="LiveId" clId="{5EF0EB2C-172E-4CDA-8483-45A1B345A94D}" dt="2022-06-23T06:42:21.366" v="6091" actId="478"/>
          <ac:spMkLst>
            <pc:docMk/>
            <pc:sldMk cId="1983817181" sldId="266"/>
            <ac:spMk id="48" creationId="{F89E6C5E-3A34-9232-B6D9-D19B62F195F0}"/>
          </ac:spMkLst>
        </pc:spChg>
        <pc:spChg chg="add mod">
          <ac:chgData name="岡部 吉成" userId="70e272244d3f231a" providerId="LiveId" clId="{5EF0EB2C-172E-4CDA-8483-45A1B345A94D}" dt="2022-06-23T06:43:24.107" v="6108" actId="207"/>
          <ac:spMkLst>
            <pc:docMk/>
            <pc:sldMk cId="1983817181" sldId="266"/>
            <ac:spMk id="49" creationId="{C995C500-50D4-AABD-A130-5C0E539B279F}"/>
          </ac:spMkLst>
        </pc:spChg>
        <pc:spChg chg="add mod ord">
          <ac:chgData name="岡部 吉成" userId="70e272244d3f231a" providerId="LiveId" clId="{5EF0EB2C-172E-4CDA-8483-45A1B345A94D}" dt="2022-06-23T06:43:16.246" v="6107" actId="207"/>
          <ac:spMkLst>
            <pc:docMk/>
            <pc:sldMk cId="1983817181" sldId="266"/>
            <ac:spMk id="50" creationId="{9400450D-B76B-2FE0-5EB5-515D7A36F089}"/>
          </ac:spMkLst>
        </pc:spChg>
        <pc:spChg chg="add mod">
          <ac:chgData name="岡部 吉成" userId="70e272244d3f231a" providerId="LiveId" clId="{5EF0EB2C-172E-4CDA-8483-45A1B345A94D}" dt="2022-06-23T06:45:02.329" v="6174" actId="255"/>
          <ac:spMkLst>
            <pc:docMk/>
            <pc:sldMk cId="1983817181" sldId="266"/>
            <ac:spMk id="51" creationId="{BFD04192-9F2E-C357-0C1C-6F037592E04D}"/>
          </ac:spMkLst>
        </pc:spChg>
        <pc:grpChg chg="add del mod">
          <ac:chgData name="岡部 吉成" userId="70e272244d3f231a" providerId="LiveId" clId="{5EF0EB2C-172E-4CDA-8483-45A1B345A94D}" dt="2022-06-23T06:28:01.252" v="5634" actId="165"/>
          <ac:grpSpMkLst>
            <pc:docMk/>
            <pc:sldMk cId="1983817181" sldId="266"/>
            <ac:grpSpMk id="4" creationId="{5E42BD93-3244-7293-9C95-00F392278DEB}"/>
          </ac:grpSpMkLst>
        </pc:grpChg>
        <pc:cxnChg chg="add mod">
          <ac:chgData name="岡部 吉成" userId="70e272244d3f231a" providerId="LiveId" clId="{5EF0EB2C-172E-4CDA-8483-45A1B345A94D}" dt="2022-06-23T06:39:35.862" v="5983" actId="1076"/>
          <ac:cxnSpMkLst>
            <pc:docMk/>
            <pc:sldMk cId="1983817181" sldId="266"/>
            <ac:cxnSpMk id="22" creationId="{0214BCC1-D002-632C-2AE1-3AB96352AA8C}"/>
          </ac:cxnSpMkLst>
        </pc:cxnChg>
        <pc:cxnChg chg="add mod">
          <ac:chgData name="岡部 吉成" userId="70e272244d3f231a" providerId="LiveId" clId="{5EF0EB2C-172E-4CDA-8483-45A1B345A94D}" dt="2022-06-23T06:40:56.007" v="6004" actId="1035"/>
          <ac:cxnSpMkLst>
            <pc:docMk/>
            <pc:sldMk cId="1983817181" sldId="266"/>
            <ac:cxnSpMk id="39" creationId="{A721880D-AB6B-4910-FE18-B2E192F57FDF}"/>
          </ac:cxnSpMkLst>
        </pc:cxnChg>
        <pc:cxnChg chg="add mod">
          <ac:chgData name="岡部 吉成" userId="70e272244d3f231a" providerId="LiveId" clId="{5EF0EB2C-172E-4CDA-8483-45A1B345A94D}" dt="2022-06-23T06:40:14.472" v="5993" actId="14100"/>
          <ac:cxnSpMkLst>
            <pc:docMk/>
            <pc:sldMk cId="1983817181" sldId="266"/>
            <ac:cxnSpMk id="43" creationId="{372A7062-CA4D-0213-81E6-AD9C711D36CA}"/>
          </ac:cxnSpMkLst>
        </pc:cxnChg>
        <pc:cxnChg chg="add mod">
          <ac:chgData name="岡部 吉成" userId="70e272244d3f231a" providerId="LiveId" clId="{5EF0EB2C-172E-4CDA-8483-45A1B345A94D}" dt="2022-06-23T06:40:47.574" v="6002" actId="1035"/>
          <ac:cxnSpMkLst>
            <pc:docMk/>
            <pc:sldMk cId="1983817181" sldId="266"/>
            <ac:cxnSpMk id="45" creationId="{91FB3763-79A7-64DA-6B4C-A22372FBF3E2}"/>
          </ac:cxnSpMkLst>
        </pc:cxnChg>
      </pc:sldChg>
      <pc:sldChg chg="addSp delSp modSp add mod">
        <pc:chgData name="岡部 吉成" userId="70e272244d3f231a" providerId="LiveId" clId="{5EF0EB2C-172E-4CDA-8483-45A1B345A94D}" dt="2022-06-23T06:23:56.682" v="5552" actId="1076"/>
        <pc:sldMkLst>
          <pc:docMk/>
          <pc:sldMk cId="2594036848" sldId="267"/>
        </pc:sldMkLst>
        <pc:spChg chg="mod">
          <ac:chgData name="岡部 吉成" userId="70e272244d3f231a" providerId="LiveId" clId="{5EF0EB2C-172E-4CDA-8483-45A1B345A94D}" dt="2022-06-23T06:16:20.456" v="5462" actId="20577"/>
          <ac:spMkLst>
            <pc:docMk/>
            <pc:sldMk cId="2594036848" sldId="267"/>
            <ac:spMk id="3" creationId="{EE7C3FED-171A-B774-338E-0A8690DA8F59}"/>
          </ac:spMkLst>
        </pc:spChg>
        <pc:spChg chg="add mod">
          <ac:chgData name="岡部 吉成" userId="70e272244d3f231a" providerId="LiveId" clId="{5EF0EB2C-172E-4CDA-8483-45A1B345A94D}" dt="2022-06-23T06:20:44.459" v="5512" actId="1076"/>
          <ac:spMkLst>
            <pc:docMk/>
            <pc:sldMk cId="2594036848" sldId="267"/>
            <ac:spMk id="6" creationId="{B5CA4AC9-CDDE-8E61-D5BA-C1D6D03ED91C}"/>
          </ac:spMkLst>
        </pc:spChg>
        <pc:spChg chg="add del mod">
          <ac:chgData name="岡部 吉成" userId="70e272244d3f231a" providerId="LiveId" clId="{5EF0EB2C-172E-4CDA-8483-45A1B345A94D}" dt="2022-06-23T06:23:18.055" v="5544" actId="478"/>
          <ac:spMkLst>
            <pc:docMk/>
            <pc:sldMk cId="2594036848" sldId="267"/>
            <ac:spMk id="8" creationId="{4351A409-3787-3245-A6A6-1309D196CF5F}"/>
          </ac:spMkLst>
        </pc:spChg>
        <pc:picChg chg="add mod">
          <ac:chgData name="岡部 吉成" userId="70e272244d3f231a" providerId="LiveId" clId="{5EF0EB2C-172E-4CDA-8483-45A1B345A94D}" dt="2022-06-23T06:21:51.170" v="5517" actId="1076"/>
          <ac:picMkLst>
            <pc:docMk/>
            <pc:sldMk cId="2594036848" sldId="267"/>
            <ac:picMk id="4" creationId="{93EB20A1-F675-0074-785B-B6F816A631A3}"/>
          </ac:picMkLst>
        </pc:picChg>
        <pc:picChg chg="add mod">
          <ac:chgData name="岡部 吉成" userId="70e272244d3f231a" providerId="LiveId" clId="{5EF0EB2C-172E-4CDA-8483-45A1B345A94D}" dt="2022-06-23T06:23:22.752" v="5545" actId="1076"/>
          <ac:picMkLst>
            <pc:docMk/>
            <pc:sldMk cId="2594036848" sldId="267"/>
            <ac:picMk id="9" creationId="{341AD77D-B628-408E-DF79-D7490AEB54FF}"/>
          </ac:picMkLst>
        </pc:picChg>
        <pc:picChg chg="add mod">
          <ac:chgData name="岡部 吉成" userId="70e272244d3f231a" providerId="LiveId" clId="{5EF0EB2C-172E-4CDA-8483-45A1B345A94D}" dt="2022-06-23T06:23:56.682" v="5552" actId="1076"/>
          <ac:picMkLst>
            <pc:docMk/>
            <pc:sldMk cId="2594036848" sldId="267"/>
            <ac:picMk id="10" creationId="{6485810C-94C9-64A9-A668-EE3F9C9FC3F2}"/>
          </ac:picMkLst>
        </pc:picChg>
      </pc:sldChg>
    </pc:docChg>
  </pc:docChgLst>
  <pc:docChgLst>
    <pc:chgData name="岡部 吉成" userId="70e272244d3f231a" providerId="LiveId" clId="{DD159114-162F-4FBC-9B91-5A67D4BAFC43}"/>
    <pc:docChg chg="modSld sldOrd">
      <pc:chgData name="岡部 吉成" userId="70e272244d3f231a" providerId="LiveId" clId="{DD159114-162F-4FBC-9B91-5A67D4BAFC43}" dt="2022-06-24T02:12:05.089" v="108" actId="20577"/>
      <pc:docMkLst>
        <pc:docMk/>
      </pc:docMkLst>
      <pc:sldChg chg="addSp delSp modSp mod ord">
        <pc:chgData name="岡部 吉成" userId="70e272244d3f231a" providerId="LiveId" clId="{DD159114-162F-4FBC-9B91-5A67D4BAFC43}" dt="2022-06-24T02:12:05.089" v="108" actId="20577"/>
        <pc:sldMkLst>
          <pc:docMk/>
          <pc:sldMk cId="2555216053" sldId="263"/>
        </pc:sldMkLst>
        <pc:spChg chg="mod">
          <ac:chgData name="岡部 吉成" userId="70e272244d3f231a" providerId="LiveId" clId="{DD159114-162F-4FBC-9B91-5A67D4BAFC43}" dt="2022-06-24T02:11:06.479" v="21" actId="20577"/>
          <ac:spMkLst>
            <pc:docMk/>
            <pc:sldMk cId="2555216053" sldId="263"/>
            <ac:spMk id="3" creationId="{EE7C3FED-171A-B774-338E-0A8690DA8F59}"/>
          </ac:spMkLst>
        </pc:spChg>
        <pc:spChg chg="del">
          <ac:chgData name="岡部 吉成" userId="70e272244d3f231a" providerId="LiveId" clId="{DD159114-162F-4FBC-9B91-5A67D4BAFC43}" dt="2022-06-24T02:11:13.131" v="22" actId="478"/>
          <ac:spMkLst>
            <pc:docMk/>
            <pc:sldMk cId="2555216053" sldId="263"/>
            <ac:spMk id="6" creationId="{3E07319B-C987-0433-C3CA-1F0DD20325E7}"/>
          </ac:spMkLst>
        </pc:spChg>
        <pc:spChg chg="del">
          <ac:chgData name="岡部 吉成" userId="70e272244d3f231a" providerId="LiveId" clId="{DD159114-162F-4FBC-9B91-5A67D4BAFC43}" dt="2022-06-24T02:11:13.131" v="22" actId="478"/>
          <ac:spMkLst>
            <pc:docMk/>
            <pc:sldMk cId="2555216053" sldId="263"/>
            <ac:spMk id="7" creationId="{9DB8365B-20B3-AD7E-4929-3647F5BDADD4}"/>
          </ac:spMkLst>
        </pc:spChg>
        <pc:spChg chg="del">
          <ac:chgData name="岡部 吉成" userId="70e272244d3f231a" providerId="LiveId" clId="{DD159114-162F-4FBC-9B91-5A67D4BAFC43}" dt="2022-06-24T02:11:13.131" v="22" actId="478"/>
          <ac:spMkLst>
            <pc:docMk/>
            <pc:sldMk cId="2555216053" sldId="263"/>
            <ac:spMk id="12" creationId="{CB6CFCAC-65EA-2C99-7610-C255AE628F4A}"/>
          </ac:spMkLst>
        </pc:spChg>
        <pc:spChg chg="del">
          <ac:chgData name="岡部 吉成" userId="70e272244d3f231a" providerId="LiveId" clId="{DD159114-162F-4FBC-9B91-5A67D4BAFC43}" dt="2022-06-24T02:11:13.131" v="22" actId="478"/>
          <ac:spMkLst>
            <pc:docMk/>
            <pc:sldMk cId="2555216053" sldId="263"/>
            <ac:spMk id="13" creationId="{392B6F1C-0452-86F8-A701-81D7CDBCED66}"/>
          </ac:spMkLst>
        </pc:spChg>
        <pc:spChg chg="add mod">
          <ac:chgData name="岡部 吉成" userId="70e272244d3f231a" providerId="LiveId" clId="{DD159114-162F-4FBC-9B91-5A67D4BAFC43}" dt="2022-06-24T02:12:05.089" v="108" actId="20577"/>
          <ac:spMkLst>
            <pc:docMk/>
            <pc:sldMk cId="2555216053" sldId="263"/>
            <ac:spMk id="14" creationId="{7E96A19C-E93D-C001-EDE6-AF243F8F7B69}"/>
          </ac:spMkLst>
        </pc:spChg>
        <pc:spChg chg="del">
          <ac:chgData name="岡部 吉成" userId="70e272244d3f231a" providerId="LiveId" clId="{DD159114-162F-4FBC-9B91-5A67D4BAFC43}" dt="2022-06-24T02:11:13.131" v="22" actId="478"/>
          <ac:spMkLst>
            <pc:docMk/>
            <pc:sldMk cId="2555216053" sldId="263"/>
            <ac:spMk id="22" creationId="{E0BCC74B-3315-B5D8-049D-C5A561CA9014}"/>
          </ac:spMkLst>
        </pc:spChg>
        <pc:spChg chg="del">
          <ac:chgData name="岡部 吉成" userId="70e272244d3f231a" providerId="LiveId" clId="{DD159114-162F-4FBC-9B91-5A67D4BAFC43}" dt="2022-06-24T02:11:13.131" v="22" actId="478"/>
          <ac:spMkLst>
            <pc:docMk/>
            <pc:sldMk cId="2555216053" sldId="263"/>
            <ac:spMk id="23" creationId="{DCC5854C-7D8F-037E-44C8-F3F681C7911E}"/>
          </ac:spMkLst>
        </pc:spChg>
        <pc:picChg chg="del">
          <ac:chgData name="岡部 吉成" userId="70e272244d3f231a" providerId="LiveId" clId="{DD159114-162F-4FBC-9B91-5A67D4BAFC43}" dt="2022-06-24T02:11:13.131" v="22" actId="478"/>
          <ac:picMkLst>
            <pc:docMk/>
            <pc:sldMk cId="2555216053" sldId="263"/>
            <ac:picMk id="4098" creationId="{89A37E76-EF89-AA63-4745-0CFDCC4E1A7F}"/>
          </ac:picMkLst>
        </pc:picChg>
        <pc:picChg chg="del">
          <ac:chgData name="岡部 吉成" userId="70e272244d3f231a" providerId="LiveId" clId="{DD159114-162F-4FBC-9B91-5A67D4BAFC43}" dt="2022-06-24T02:11:13.131" v="22" actId="478"/>
          <ac:picMkLst>
            <pc:docMk/>
            <pc:sldMk cId="2555216053" sldId="263"/>
            <ac:picMk id="4104" creationId="{86977BC1-1FB0-8D83-D291-E27A74A11E4A}"/>
          </ac:picMkLst>
        </pc:picChg>
      </pc:sldChg>
    </pc:docChg>
  </pc:docChgLst>
  <pc:docChgLst>
    <pc:chgData name="岡部 吉成" userId="70e272244d3f231a" providerId="LiveId" clId="{61BA6654-2E53-4E1E-B38D-138FF5A76BE7}"/>
    <pc:docChg chg="custSel addSld delSld modSld sldOrd">
      <pc:chgData name="岡部 吉成" userId="70e272244d3f231a" providerId="LiveId" clId="{61BA6654-2E53-4E1E-B38D-138FF5A76BE7}" dt="2022-06-24T02:59:23.733" v="1734" actId="14100"/>
      <pc:docMkLst>
        <pc:docMk/>
      </pc:docMkLst>
      <pc:sldChg chg="delSp modSp mod">
        <pc:chgData name="岡部 吉成" userId="70e272244d3f231a" providerId="LiveId" clId="{61BA6654-2E53-4E1E-B38D-138FF5A76BE7}" dt="2022-06-24T02:17:51.683" v="102" actId="478"/>
        <pc:sldMkLst>
          <pc:docMk/>
          <pc:sldMk cId="4152050957" sldId="256"/>
        </pc:sldMkLst>
        <pc:spChg chg="mod">
          <ac:chgData name="岡部 吉成" userId="70e272244d3f231a" providerId="LiveId" clId="{61BA6654-2E53-4E1E-B38D-138FF5A76BE7}" dt="2022-06-24T02:17:18.905" v="63" actId="20577"/>
          <ac:spMkLst>
            <pc:docMk/>
            <pc:sldMk cId="4152050957" sldId="256"/>
            <ac:spMk id="2" creationId="{E3706D00-862D-D0B3-5082-DEF017EC1AC9}"/>
          </ac:spMkLst>
        </pc:spChg>
        <pc:spChg chg="mod">
          <ac:chgData name="岡部 吉成" userId="70e272244d3f231a" providerId="LiveId" clId="{61BA6654-2E53-4E1E-B38D-138FF5A76BE7}" dt="2022-06-24T02:17:45.885" v="101" actId="20577"/>
          <ac:spMkLst>
            <pc:docMk/>
            <pc:sldMk cId="4152050957" sldId="256"/>
            <ac:spMk id="3" creationId="{C73A0736-B1C4-36CD-A554-E0BBAE052737}"/>
          </ac:spMkLst>
        </pc:spChg>
        <pc:picChg chg="del">
          <ac:chgData name="岡部 吉成" userId="70e272244d3f231a" providerId="LiveId" clId="{61BA6654-2E53-4E1E-B38D-138FF5A76BE7}" dt="2022-06-24T02:17:51.683" v="102" actId="478"/>
          <ac:picMkLst>
            <pc:docMk/>
            <pc:sldMk cId="4152050957" sldId="256"/>
            <ac:picMk id="5" creationId="{1CC9D25D-B162-F270-F56F-E6D63D6E532F}"/>
          </ac:picMkLst>
        </pc:picChg>
      </pc:sldChg>
      <pc:sldChg chg="addSp delSp modSp mod">
        <pc:chgData name="岡部 吉成" userId="70e272244d3f231a" providerId="LiveId" clId="{61BA6654-2E53-4E1E-B38D-138FF5A76BE7}" dt="2022-06-24T02:48:44.053" v="1127" actId="20577"/>
        <pc:sldMkLst>
          <pc:docMk/>
          <pc:sldMk cId="1445768487" sldId="257"/>
        </pc:sldMkLst>
        <pc:spChg chg="mod">
          <ac:chgData name="岡部 吉成" userId="70e272244d3f231a" providerId="LiveId" clId="{61BA6654-2E53-4E1E-B38D-138FF5A76BE7}" dt="2022-06-24T02:43:42.509" v="1050" actId="6549"/>
          <ac:spMkLst>
            <pc:docMk/>
            <pc:sldMk cId="1445768487" sldId="257"/>
            <ac:spMk id="3" creationId="{EE7C3FED-171A-B774-338E-0A8690DA8F59}"/>
          </ac:spMkLst>
        </pc:spChg>
        <pc:spChg chg="mod">
          <ac:chgData name="岡部 吉成" userId="70e272244d3f231a" providerId="LiveId" clId="{61BA6654-2E53-4E1E-B38D-138FF5A76BE7}" dt="2022-06-24T02:48:44.053" v="1127" actId="20577"/>
          <ac:spMkLst>
            <pc:docMk/>
            <pc:sldMk cId="1445768487" sldId="257"/>
            <ac:spMk id="11" creationId="{A0A04018-F497-2423-F96E-DD8B02675DA8}"/>
          </ac:spMkLst>
        </pc:spChg>
        <pc:spChg chg="add mod">
          <ac:chgData name="岡部 吉成" userId="70e272244d3f231a" providerId="LiveId" clId="{61BA6654-2E53-4E1E-B38D-138FF5A76BE7}" dt="2022-06-24T02:45:08.267" v="1121" actId="122"/>
          <ac:spMkLst>
            <pc:docMk/>
            <pc:sldMk cId="1445768487" sldId="257"/>
            <ac:spMk id="13" creationId="{14C47F66-C873-4AF1-32BF-8B1B59962BE9}"/>
          </ac:spMkLst>
        </pc:spChg>
        <pc:picChg chg="add mod">
          <ac:chgData name="岡部 吉成" userId="70e272244d3f231a" providerId="LiveId" clId="{61BA6654-2E53-4E1E-B38D-138FF5A76BE7}" dt="2022-06-24T02:24:25.091" v="536" actId="1076"/>
          <ac:picMkLst>
            <pc:docMk/>
            <pc:sldMk cId="1445768487" sldId="257"/>
            <ac:picMk id="6" creationId="{83ABD715-CA48-CEE8-FDC5-DC0FFC43E094}"/>
          </ac:picMkLst>
        </pc:picChg>
        <pc:picChg chg="add del mod">
          <ac:chgData name="岡部 吉成" userId="70e272244d3f231a" providerId="LiveId" clId="{61BA6654-2E53-4E1E-B38D-138FF5A76BE7}" dt="2022-06-24T02:24:09.581" v="531" actId="478"/>
          <ac:picMkLst>
            <pc:docMk/>
            <pc:sldMk cId="1445768487" sldId="257"/>
            <ac:picMk id="8" creationId="{8BD1ADC2-2B52-21C3-DEFD-61506B74A19E}"/>
          </ac:picMkLst>
        </pc:picChg>
        <pc:picChg chg="del">
          <ac:chgData name="岡部 吉成" userId="70e272244d3f231a" providerId="LiveId" clId="{61BA6654-2E53-4E1E-B38D-138FF5A76BE7}" dt="2022-06-24T02:23:58.189" v="523" actId="478"/>
          <ac:picMkLst>
            <pc:docMk/>
            <pc:sldMk cId="1445768487" sldId="257"/>
            <ac:picMk id="9" creationId="{7AA4F570-CE5C-D472-73BC-19764959ECC5}"/>
          </ac:picMkLst>
        </pc:picChg>
        <pc:picChg chg="del">
          <ac:chgData name="岡部 吉成" userId="70e272244d3f231a" providerId="LiveId" clId="{61BA6654-2E53-4E1E-B38D-138FF5A76BE7}" dt="2022-06-24T02:23:51.697" v="521" actId="478"/>
          <ac:picMkLst>
            <pc:docMk/>
            <pc:sldMk cId="1445768487" sldId="257"/>
            <ac:picMk id="14" creationId="{0881DB2E-FDFE-A036-1212-1FCC76AEFB58}"/>
          </ac:picMkLst>
        </pc:picChg>
        <pc:picChg chg="del">
          <ac:chgData name="岡部 吉成" userId="70e272244d3f231a" providerId="LiveId" clId="{61BA6654-2E53-4E1E-B38D-138FF5A76BE7}" dt="2022-06-24T02:23:51.019" v="520" actId="478"/>
          <ac:picMkLst>
            <pc:docMk/>
            <pc:sldMk cId="1445768487" sldId="257"/>
            <ac:picMk id="1026" creationId="{553AC12B-6726-DA37-DCFD-3CCE779F3260}"/>
          </ac:picMkLst>
        </pc:picChg>
      </pc:sldChg>
      <pc:sldChg chg="modSp del mod ord">
        <pc:chgData name="岡部 吉成" userId="70e272244d3f231a" providerId="LiveId" clId="{61BA6654-2E53-4E1E-B38D-138FF5A76BE7}" dt="2022-06-24T02:42:06.872" v="994" actId="47"/>
        <pc:sldMkLst>
          <pc:docMk/>
          <pc:sldMk cId="2340620008" sldId="259"/>
        </pc:sldMkLst>
        <pc:spChg chg="mod">
          <ac:chgData name="岡部 吉成" userId="70e272244d3f231a" providerId="LiveId" clId="{61BA6654-2E53-4E1E-B38D-138FF5A76BE7}" dt="2022-06-24T02:16:30.050" v="11" actId="20577"/>
          <ac:spMkLst>
            <pc:docMk/>
            <pc:sldMk cId="2340620008" sldId="259"/>
            <ac:spMk id="2" creationId="{1B73DE08-FDE5-C950-D401-EEE7B384FD06}"/>
          </ac:spMkLst>
        </pc:spChg>
        <pc:spChg chg="mod">
          <ac:chgData name="岡部 吉成" userId="70e272244d3f231a" providerId="LiveId" clId="{61BA6654-2E53-4E1E-B38D-138FF5A76BE7}" dt="2022-06-24T02:16:43.146" v="33" actId="20577"/>
          <ac:spMkLst>
            <pc:docMk/>
            <pc:sldMk cId="2340620008" sldId="259"/>
            <ac:spMk id="3" creationId="{EE7C3FED-171A-B774-338E-0A8690DA8F59}"/>
          </ac:spMkLst>
        </pc:spChg>
      </pc:sldChg>
      <pc:sldChg chg="addSp delSp modSp mod ord">
        <pc:chgData name="岡部 吉成" userId="70e272244d3f231a" providerId="LiveId" clId="{61BA6654-2E53-4E1E-B38D-138FF5A76BE7}" dt="2022-06-24T02:46:52.721" v="1122" actId="478"/>
        <pc:sldMkLst>
          <pc:docMk/>
          <pc:sldMk cId="2757822166" sldId="260"/>
        </pc:sldMkLst>
        <pc:spChg chg="mod">
          <ac:chgData name="岡部 吉成" userId="70e272244d3f231a" providerId="LiveId" clId="{61BA6654-2E53-4E1E-B38D-138FF5A76BE7}" dt="2022-06-24T02:22:15.791" v="445" actId="20577"/>
          <ac:spMkLst>
            <pc:docMk/>
            <pc:sldMk cId="2757822166" sldId="260"/>
            <ac:spMk id="2" creationId="{1B73DE08-FDE5-C950-D401-EEE7B384FD06}"/>
          </ac:spMkLst>
        </pc:spChg>
        <pc:spChg chg="mod">
          <ac:chgData name="岡部 吉成" userId="70e272244d3f231a" providerId="LiveId" clId="{61BA6654-2E53-4E1E-B38D-138FF5A76BE7}" dt="2022-06-24T02:18:40.207" v="113" actId="20577"/>
          <ac:spMkLst>
            <pc:docMk/>
            <pc:sldMk cId="2757822166" sldId="260"/>
            <ac:spMk id="3" creationId="{EE7C3FED-171A-B774-338E-0A8690DA8F59}"/>
          </ac:spMkLst>
        </pc:spChg>
        <pc:spChg chg="add mod">
          <ac:chgData name="岡部 吉成" userId="70e272244d3f231a" providerId="LiveId" clId="{61BA6654-2E53-4E1E-B38D-138FF5A76BE7}" dt="2022-06-24T02:22:58.659" v="474" actId="1076"/>
          <ac:spMkLst>
            <pc:docMk/>
            <pc:sldMk cId="2757822166" sldId="260"/>
            <ac:spMk id="19" creationId="{055FA8DC-8063-609F-CABA-D5E23B49994C}"/>
          </ac:spMkLst>
        </pc:spChg>
        <pc:spChg chg="del">
          <ac:chgData name="岡部 吉成" userId="70e272244d3f231a" providerId="LiveId" clId="{61BA6654-2E53-4E1E-B38D-138FF5A76BE7}" dt="2022-06-24T02:46:52.721" v="1122" actId="478"/>
          <ac:spMkLst>
            <pc:docMk/>
            <pc:sldMk cId="2757822166" sldId="260"/>
            <ac:spMk id="36" creationId="{82A1D8C5-5055-C8A5-8485-695670BF13A0}"/>
          </ac:spMkLst>
        </pc:spChg>
        <pc:picChg chg="del">
          <ac:chgData name="岡部 吉成" userId="70e272244d3f231a" providerId="LiveId" clId="{61BA6654-2E53-4E1E-B38D-138FF5A76BE7}" dt="2022-06-24T02:23:55.584" v="522" actId="478"/>
          <ac:picMkLst>
            <pc:docMk/>
            <pc:sldMk cId="2757822166" sldId="260"/>
            <ac:picMk id="18" creationId="{35881945-5D64-F63F-5FCA-FEFB4592E346}"/>
          </ac:picMkLst>
        </pc:picChg>
      </pc:sldChg>
      <pc:sldChg chg="addSp delSp modSp mod modNotesTx">
        <pc:chgData name="岡部 吉成" userId="70e272244d3f231a" providerId="LiveId" clId="{61BA6654-2E53-4E1E-B38D-138FF5A76BE7}" dt="2022-06-24T02:59:23.733" v="1734" actId="14100"/>
        <pc:sldMkLst>
          <pc:docMk/>
          <pc:sldMk cId="1015646104" sldId="261"/>
        </pc:sldMkLst>
        <pc:spChg chg="mod">
          <ac:chgData name="岡部 吉成" userId="70e272244d3f231a" providerId="LiveId" clId="{61BA6654-2E53-4E1E-B38D-138FF5A76BE7}" dt="2022-06-24T02:54:15.649" v="1444" actId="1076"/>
          <ac:spMkLst>
            <pc:docMk/>
            <pc:sldMk cId="1015646104" sldId="261"/>
            <ac:spMk id="2" creationId="{FD4D9267-C366-8D4C-8B8C-0100283055C9}"/>
          </ac:spMkLst>
        </pc:spChg>
        <pc:spChg chg="del">
          <ac:chgData name="岡部 吉成" userId="70e272244d3f231a" providerId="LiveId" clId="{61BA6654-2E53-4E1E-B38D-138FF5A76BE7}" dt="2022-06-24T02:49:56.349" v="1180" actId="478"/>
          <ac:spMkLst>
            <pc:docMk/>
            <pc:sldMk cId="1015646104" sldId="261"/>
            <ac:spMk id="14" creationId="{305CE5CE-ABA7-893E-5D63-82981789359A}"/>
          </ac:spMkLst>
        </pc:spChg>
        <pc:spChg chg="mod">
          <ac:chgData name="岡部 吉成" userId="70e272244d3f231a" providerId="LiveId" clId="{61BA6654-2E53-4E1E-B38D-138FF5A76BE7}" dt="2022-06-24T02:53:55.100" v="1440" actId="1076"/>
          <ac:spMkLst>
            <pc:docMk/>
            <pc:sldMk cId="1015646104" sldId="261"/>
            <ac:spMk id="15" creationId="{9F20FAA9-B9DE-1E0D-AC71-8FF09DA9BD1A}"/>
          </ac:spMkLst>
        </pc:spChg>
        <pc:spChg chg="mod">
          <ac:chgData name="岡部 吉成" userId="70e272244d3f231a" providerId="LiveId" clId="{61BA6654-2E53-4E1E-B38D-138FF5A76BE7}" dt="2022-06-24T02:54:01.930" v="1441" actId="1076"/>
          <ac:spMkLst>
            <pc:docMk/>
            <pc:sldMk cId="1015646104" sldId="261"/>
            <ac:spMk id="16" creationId="{2399E49D-BCC9-7D66-683B-CD9C00B4426E}"/>
          </ac:spMkLst>
        </pc:spChg>
        <pc:spChg chg="mod">
          <ac:chgData name="岡部 吉成" userId="70e272244d3f231a" providerId="LiveId" clId="{61BA6654-2E53-4E1E-B38D-138FF5A76BE7}" dt="2022-06-24T02:54:50.470" v="1448" actId="1076"/>
          <ac:spMkLst>
            <pc:docMk/>
            <pc:sldMk cId="1015646104" sldId="261"/>
            <ac:spMk id="17" creationId="{6EFB3D22-3FA9-B26E-5AF4-B5E5E4083F10}"/>
          </ac:spMkLst>
        </pc:spChg>
        <pc:spChg chg="mod">
          <ac:chgData name="岡部 吉成" userId="70e272244d3f231a" providerId="LiveId" clId="{61BA6654-2E53-4E1E-B38D-138FF5A76BE7}" dt="2022-06-24T02:54:22.800" v="1445" actId="1076"/>
          <ac:spMkLst>
            <pc:docMk/>
            <pc:sldMk cId="1015646104" sldId="261"/>
            <ac:spMk id="18" creationId="{7F4F4660-0FFB-E9B4-8980-465030E8E03E}"/>
          </ac:spMkLst>
        </pc:spChg>
        <pc:spChg chg="mod">
          <ac:chgData name="岡部 吉成" userId="70e272244d3f231a" providerId="LiveId" clId="{61BA6654-2E53-4E1E-B38D-138FF5A76BE7}" dt="2022-06-24T02:54:34.750" v="1446" actId="1076"/>
          <ac:spMkLst>
            <pc:docMk/>
            <pc:sldMk cId="1015646104" sldId="261"/>
            <ac:spMk id="19" creationId="{035DF4D6-6796-A830-2A84-C59932BFD008}"/>
          </ac:spMkLst>
        </pc:spChg>
        <pc:spChg chg="mod">
          <ac:chgData name="岡部 吉成" userId="70e272244d3f231a" providerId="LiveId" clId="{61BA6654-2E53-4E1E-B38D-138FF5A76BE7}" dt="2022-06-24T02:54:58.150" v="1449" actId="1076"/>
          <ac:spMkLst>
            <pc:docMk/>
            <pc:sldMk cId="1015646104" sldId="261"/>
            <ac:spMk id="20" creationId="{AD6A3FA9-7D84-2DFF-A2D3-F1BFA456A0F0}"/>
          </ac:spMkLst>
        </pc:spChg>
        <pc:spChg chg="del">
          <ac:chgData name="岡部 吉成" userId="70e272244d3f231a" providerId="LiveId" clId="{61BA6654-2E53-4E1E-B38D-138FF5A76BE7}" dt="2022-06-24T02:49:52.793" v="1179" actId="478"/>
          <ac:spMkLst>
            <pc:docMk/>
            <pc:sldMk cId="1015646104" sldId="261"/>
            <ac:spMk id="21" creationId="{9E01F4A1-A37F-4D1A-D235-2E6D99BAD1A4}"/>
          </ac:spMkLst>
        </pc:spChg>
        <pc:spChg chg="mod">
          <ac:chgData name="岡部 吉成" userId="70e272244d3f231a" providerId="LiveId" clId="{61BA6654-2E53-4E1E-B38D-138FF5A76BE7}" dt="2022-06-24T02:54:40.652" v="1447" actId="1076"/>
          <ac:spMkLst>
            <pc:docMk/>
            <pc:sldMk cId="1015646104" sldId="261"/>
            <ac:spMk id="22" creationId="{CDCBD587-E95C-54F2-6421-6341A96FAE22}"/>
          </ac:spMkLst>
        </pc:spChg>
        <pc:spChg chg="mod">
          <ac:chgData name="岡部 吉成" userId="70e272244d3f231a" providerId="LiveId" clId="{61BA6654-2E53-4E1E-B38D-138FF5A76BE7}" dt="2022-06-24T02:55:03.370" v="1450" actId="1076"/>
          <ac:spMkLst>
            <pc:docMk/>
            <pc:sldMk cId="1015646104" sldId="261"/>
            <ac:spMk id="23" creationId="{35B88C61-3725-F817-434B-AE8F0E87F30F}"/>
          </ac:spMkLst>
        </pc:spChg>
        <pc:spChg chg="add mod">
          <ac:chgData name="岡部 吉成" userId="70e272244d3f231a" providerId="LiveId" clId="{61BA6654-2E53-4E1E-B38D-138FF5A76BE7}" dt="2022-06-24T02:56:30.521" v="1452" actId="1076"/>
          <ac:spMkLst>
            <pc:docMk/>
            <pc:sldMk cId="1015646104" sldId="261"/>
            <ac:spMk id="24" creationId="{E517200A-CA4E-18B0-E125-EA0413547482}"/>
          </ac:spMkLst>
        </pc:spChg>
        <pc:spChg chg="add mod">
          <ac:chgData name="岡部 吉成" userId="70e272244d3f231a" providerId="LiveId" clId="{61BA6654-2E53-4E1E-B38D-138FF5A76BE7}" dt="2022-06-24T02:56:43.924" v="1485" actId="20577"/>
          <ac:spMkLst>
            <pc:docMk/>
            <pc:sldMk cId="1015646104" sldId="261"/>
            <ac:spMk id="25" creationId="{B4BC8F14-2B09-6CCC-E5CC-4CD6A9C37828}"/>
          </ac:spMkLst>
        </pc:spChg>
        <pc:spChg chg="add mod">
          <ac:chgData name="岡部 吉成" userId="70e272244d3f231a" providerId="LiveId" clId="{61BA6654-2E53-4E1E-B38D-138FF5A76BE7}" dt="2022-06-24T02:57:41.702" v="1722" actId="20577"/>
          <ac:spMkLst>
            <pc:docMk/>
            <pc:sldMk cId="1015646104" sldId="261"/>
            <ac:spMk id="26" creationId="{4F32A45D-43C1-0FCB-A2CE-BEB09A826982}"/>
          </ac:spMkLst>
        </pc:spChg>
        <pc:picChg chg="del">
          <ac:chgData name="岡部 吉成" userId="70e272244d3f231a" providerId="LiveId" clId="{61BA6654-2E53-4E1E-B38D-138FF5A76BE7}" dt="2022-06-24T02:49:51.667" v="1178" actId="478"/>
          <ac:picMkLst>
            <pc:docMk/>
            <pc:sldMk cId="1015646104" sldId="261"/>
            <ac:picMk id="4" creationId="{66CA4FC2-A387-EA70-7A76-DAFABEB59531}"/>
          </ac:picMkLst>
        </pc:picChg>
        <pc:picChg chg="mod">
          <ac:chgData name="岡部 吉成" userId="70e272244d3f231a" providerId="LiveId" clId="{61BA6654-2E53-4E1E-B38D-138FF5A76BE7}" dt="2022-06-24T02:59:23.733" v="1734" actId="14100"/>
          <ac:picMkLst>
            <pc:docMk/>
            <pc:sldMk cId="1015646104" sldId="261"/>
            <ac:picMk id="6" creationId="{C02C81C2-9AC2-45FA-BC06-88D82FC25E61}"/>
          </ac:picMkLst>
        </pc:picChg>
        <pc:picChg chg="add mod">
          <ac:chgData name="岡部 吉成" userId="70e272244d3f231a" providerId="LiveId" clId="{61BA6654-2E53-4E1E-B38D-138FF5A76BE7}" dt="2022-06-24T02:59:21.334" v="1733" actId="14100"/>
          <ac:picMkLst>
            <pc:docMk/>
            <pc:sldMk cId="1015646104" sldId="261"/>
            <ac:picMk id="8" creationId="{2435BF18-96E2-DE69-7B6C-A4D061353723}"/>
          </ac:picMkLst>
        </pc:picChg>
        <pc:picChg chg="del">
          <ac:chgData name="岡部 吉成" userId="70e272244d3f231a" providerId="LiveId" clId="{61BA6654-2E53-4E1E-B38D-138FF5A76BE7}" dt="2022-06-24T02:25:20.734" v="538" actId="478"/>
          <ac:picMkLst>
            <pc:docMk/>
            <pc:sldMk cId="1015646104" sldId="261"/>
            <ac:picMk id="13" creationId="{A84DCB98-713A-534E-EC69-F64B267FC4D0}"/>
          </ac:picMkLst>
        </pc:picChg>
      </pc:sldChg>
      <pc:sldChg chg="delSp mod">
        <pc:chgData name="岡部 吉成" userId="70e272244d3f231a" providerId="LiveId" clId="{61BA6654-2E53-4E1E-B38D-138FF5A76BE7}" dt="2022-06-24T02:25:30.776" v="540" actId="478"/>
        <pc:sldMkLst>
          <pc:docMk/>
          <pc:sldMk cId="2555216053" sldId="263"/>
        </pc:sldMkLst>
        <pc:picChg chg="del">
          <ac:chgData name="岡部 吉成" userId="70e272244d3f231a" providerId="LiveId" clId="{61BA6654-2E53-4E1E-B38D-138FF5A76BE7}" dt="2022-06-24T02:25:30.776" v="540" actId="478"/>
          <ac:picMkLst>
            <pc:docMk/>
            <pc:sldMk cId="2555216053" sldId="263"/>
            <ac:picMk id="11" creationId="{120C8256-8767-0A98-4A4A-576E0B55A642}"/>
          </ac:picMkLst>
        </pc:picChg>
      </pc:sldChg>
      <pc:sldChg chg="delSp mod">
        <pc:chgData name="岡部 吉成" userId="70e272244d3f231a" providerId="LiveId" clId="{61BA6654-2E53-4E1E-B38D-138FF5A76BE7}" dt="2022-06-24T02:25:25.174" v="539" actId="478"/>
        <pc:sldMkLst>
          <pc:docMk/>
          <pc:sldMk cId="373702906" sldId="264"/>
        </pc:sldMkLst>
        <pc:picChg chg="del">
          <ac:chgData name="岡部 吉成" userId="70e272244d3f231a" providerId="LiveId" clId="{61BA6654-2E53-4E1E-B38D-138FF5A76BE7}" dt="2022-06-24T02:25:25.174" v="539" actId="478"/>
          <ac:picMkLst>
            <pc:docMk/>
            <pc:sldMk cId="373702906" sldId="264"/>
            <ac:picMk id="24" creationId="{2E8FFF7E-D939-C711-ACE4-B4D1E7F014AA}"/>
          </ac:picMkLst>
        </pc:picChg>
      </pc:sldChg>
      <pc:sldChg chg="delSp mod">
        <pc:chgData name="岡部 吉成" userId="70e272244d3f231a" providerId="LiveId" clId="{61BA6654-2E53-4E1E-B38D-138FF5A76BE7}" dt="2022-06-24T02:42:15.488" v="996" actId="478"/>
        <pc:sldMkLst>
          <pc:docMk/>
          <pc:sldMk cId="229780918" sldId="265"/>
        </pc:sldMkLst>
        <pc:picChg chg="del">
          <ac:chgData name="岡部 吉成" userId="70e272244d3f231a" providerId="LiveId" clId="{61BA6654-2E53-4E1E-B38D-138FF5A76BE7}" dt="2022-06-24T02:42:15.488" v="996" actId="478"/>
          <ac:picMkLst>
            <pc:docMk/>
            <pc:sldMk cId="229780918" sldId="265"/>
            <ac:picMk id="24" creationId="{2E8FFF7E-D939-C711-ACE4-B4D1E7F014AA}"/>
          </ac:picMkLst>
        </pc:picChg>
      </pc:sldChg>
      <pc:sldChg chg="addSp delSp modSp mod ord">
        <pc:chgData name="岡部 吉成" userId="70e272244d3f231a" providerId="LiveId" clId="{61BA6654-2E53-4E1E-B38D-138FF5A76BE7}" dt="2022-06-24T02:42:11.068" v="995" actId="478"/>
        <pc:sldMkLst>
          <pc:docMk/>
          <pc:sldMk cId="1983817181" sldId="266"/>
        </pc:sldMkLst>
        <pc:spChg chg="mod">
          <ac:chgData name="岡部 吉成" userId="70e272244d3f231a" providerId="LiveId" clId="{61BA6654-2E53-4E1E-B38D-138FF5A76BE7}" dt="2022-06-24T02:27:38.536" v="675" actId="1038"/>
          <ac:spMkLst>
            <pc:docMk/>
            <pc:sldMk cId="1983817181" sldId="266"/>
            <ac:spMk id="2" creationId="{95886862-0590-76D3-8D11-4AD9DBB19F68}"/>
          </ac:spMkLst>
        </pc:spChg>
        <pc:spChg chg="mod">
          <ac:chgData name="岡部 吉成" userId="70e272244d3f231a" providerId="LiveId" clId="{61BA6654-2E53-4E1E-B38D-138FF5A76BE7}" dt="2022-06-24T02:27:38.536" v="675" actId="1038"/>
          <ac:spMkLst>
            <pc:docMk/>
            <pc:sldMk cId="1983817181" sldId="266"/>
            <ac:spMk id="7" creationId="{7A6D15D9-19F4-E759-2905-CC859577FDBA}"/>
          </ac:spMkLst>
        </pc:spChg>
        <pc:spChg chg="mod">
          <ac:chgData name="岡部 吉成" userId="70e272244d3f231a" providerId="LiveId" clId="{61BA6654-2E53-4E1E-B38D-138FF5A76BE7}" dt="2022-06-24T02:27:38.536" v="675" actId="1038"/>
          <ac:spMkLst>
            <pc:docMk/>
            <pc:sldMk cId="1983817181" sldId="266"/>
            <ac:spMk id="8" creationId="{5BB7167B-AC83-652E-B5EC-D50851A0E843}"/>
          </ac:spMkLst>
        </pc:spChg>
        <pc:spChg chg="mod">
          <ac:chgData name="岡部 吉成" userId="70e272244d3f231a" providerId="LiveId" clId="{61BA6654-2E53-4E1E-B38D-138FF5A76BE7}" dt="2022-06-24T02:27:38.536" v="675" actId="1038"/>
          <ac:spMkLst>
            <pc:docMk/>
            <pc:sldMk cId="1983817181" sldId="266"/>
            <ac:spMk id="9" creationId="{A646A38A-35CA-757F-3C59-C0AD05E0C25A}"/>
          </ac:spMkLst>
        </pc:spChg>
        <pc:spChg chg="del">
          <ac:chgData name="岡部 吉成" userId="70e272244d3f231a" providerId="LiveId" clId="{61BA6654-2E53-4E1E-B38D-138FF5A76BE7}" dt="2022-06-24T02:26:44.574" v="595" actId="478"/>
          <ac:spMkLst>
            <pc:docMk/>
            <pc:sldMk cId="1983817181" sldId="266"/>
            <ac:spMk id="10" creationId="{E84E6BD7-D84D-6F52-C754-FA81B66683FE}"/>
          </ac:spMkLst>
        </pc:spChg>
        <pc:spChg chg="del">
          <ac:chgData name="岡部 吉成" userId="70e272244d3f231a" providerId="LiveId" clId="{61BA6654-2E53-4E1E-B38D-138FF5A76BE7}" dt="2022-06-24T02:26:44.574" v="595" actId="478"/>
          <ac:spMkLst>
            <pc:docMk/>
            <pc:sldMk cId="1983817181" sldId="266"/>
            <ac:spMk id="11" creationId="{1171E4CC-EAEE-3EA9-5C15-70A0153EDBFE}"/>
          </ac:spMkLst>
        </pc:spChg>
        <pc:spChg chg="del">
          <ac:chgData name="岡部 吉成" userId="70e272244d3f231a" providerId="LiveId" clId="{61BA6654-2E53-4E1E-B38D-138FF5A76BE7}" dt="2022-06-24T02:26:44.574" v="595" actId="478"/>
          <ac:spMkLst>
            <pc:docMk/>
            <pc:sldMk cId="1983817181" sldId="266"/>
            <ac:spMk id="12" creationId="{CCD6ECD1-A0DB-57DA-950E-CB0EE65A19DC}"/>
          </ac:spMkLst>
        </pc:spChg>
        <pc:spChg chg="mod">
          <ac:chgData name="岡部 吉成" userId="70e272244d3f231a" providerId="LiveId" clId="{61BA6654-2E53-4E1E-B38D-138FF5A76BE7}" dt="2022-06-24T02:29:24.661" v="723" actId="1037"/>
          <ac:spMkLst>
            <pc:docMk/>
            <pc:sldMk cId="1983817181" sldId="266"/>
            <ac:spMk id="13" creationId="{EBC7D99B-F42E-DFDA-BA40-F3407C14B87A}"/>
          </ac:spMkLst>
        </pc:spChg>
        <pc:spChg chg="mod">
          <ac:chgData name="岡部 吉成" userId="70e272244d3f231a" providerId="LiveId" clId="{61BA6654-2E53-4E1E-B38D-138FF5A76BE7}" dt="2022-06-24T02:28:42.468" v="700" actId="6549"/>
          <ac:spMkLst>
            <pc:docMk/>
            <pc:sldMk cId="1983817181" sldId="266"/>
            <ac:spMk id="14" creationId="{9D40546D-BD26-699B-1E47-5FDBF9D2D899}"/>
          </ac:spMkLst>
        </pc:spChg>
        <pc:spChg chg="mod">
          <ac:chgData name="岡部 吉成" userId="70e272244d3f231a" providerId="LiveId" clId="{61BA6654-2E53-4E1E-B38D-138FF5A76BE7}" dt="2022-06-24T02:29:24.661" v="723" actId="1037"/>
          <ac:spMkLst>
            <pc:docMk/>
            <pc:sldMk cId="1983817181" sldId="266"/>
            <ac:spMk id="15" creationId="{85549E0C-9540-7728-A0DB-765A44D7C75E}"/>
          </ac:spMkLst>
        </pc:spChg>
        <pc:spChg chg="mod">
          <ac:chgData name="岡部 吉成" userId="70e272244d3f231a" providerId="LiveId" clId="{61BA6654-2E53-4E1E-B38D-138FF5A76BE7}" dt="2022-06-24T02:28:01.305" v="678" actId="1076"/>
          <ac:spMkLst>
            <pc:docMk/>
            <pc:sldMk cId="1983817181" sldId="266"/>
            <ac:spMk id="17" creationId="{BEBEBF6A-BF5E-7672-E056-0EB33485B5B5}"/>
          </ac:spMkLst>
        </pc:spChg>
        <pc:spChg chg="mod">
          <ac:chgData name="岡部 吉成" userId="70e272244d3f231a" providerId="LiveId" clId="{61BA6654-2E53-4E1E-B38D-138FF5A76BE7}" dt="2022-06-24T02:28:50.019" v="709" actId="20577"/>
          <ac:spMkLst>
            <pc:docMk/>
            <pc:sldMk cId="1983817181" sldId="266"/>
            <ac:spMk id="18" creationId="{F6E1CE01-876F-B021-8859-16B84B81276B}"/>
          </ac:spMkLst>
        </pc:spChg>
        <pc:spChg chg="mod">
          <ac:chgData name="岡部 吉成" userId="70e272244d3f231a" providerId="LiveId" clId="{61BA6654-2E53-4E1E-B38D-138FF5A76BE7}" dt="2022-06-24T02:27:38.536" v="675" actId="1038"/>
          <ac:spMkLst>
            <pc:docMk/>
            <pc:sldMk cId="1983817181" sldId="266"/>
            <ac:spMk id="19" creationId="{B3DF6DAF-3AEF-C601-FC80-F0EE267E72FE}"/>
          </ac:spMkLst>
        </pc:spChg>
        <pc:spChg chg="mod">
          <ac:chgData name="岡部 吉成" userId="70e272244d3f231a" providerId="LiveId" clId="{61BA6654-2E53-4E1E-B38D-138FF5A76BE7}" dt="2022-06-24T02:27:38.536" v="675" actId="1038"/>
          <ac:spMkLst>
            <pc:docMk/>
            <pc:sldMk cId="1983817181" sldId="266"/>
            <ac:spMk id="20" creationId="{6BADE46F-3400-7710-7AC3-9F906DC7F5BA}"/>
          </ac:spMkLst>
        </pc:spChg>
        <pc:spChg chg="mod">
          <ac:chgData name="岡部 吉成" userId="70e272244d3f231a" providerId="LiveId" clId="{61BA6654-2E53-4E1E-B38D-138FF5A76BE7}" dt="2022-06-24T02:27:38.536" v="675" actId="1038"/>
          <ac:spMkLst>
            <pc:docMk/>
            <pc:sldMk cId="1983817181" sldId="266"/>
            <ac:spMk id="25" creationId="{5EFC8263-4573-14F1-A6AB-BC849FAEA8EA}"/>
          </ac:spMkLst>
        </pc:spChg>
        <pc:spChg chg="mod">
          <ac:chgData name="岡部 吉成" userId="70e272244d3f231a" providerId="LiveId" clId="{61BA6654-2E53-4E1E-B38D-138FF5A76BE7}" dt="2022-06-24T02:41:40.034" v="992" actId="207"/>
          <ac:spMkLst>
            <pc:docMk/>
            <pc:sldMk cId="1983817181" sldId="266"/>
            <ac:spMk id="26" creationId="{72DDD78D-ED3E-64FF-176F-86E0F8E4EFA8}"/>
          </ac:spMkLst>
        </pc:spChg>
        <pc:spChg chg="del mod">
          <ac:chgData name="岡部 吉成" userId="70e272244d3f231a" providerId="LiveId" clId="{61BA6654-2E53-4E1E-B38D-138FF5A76BE7}" dt="2022-06-24T02:29:28.983" v="724" actId="478"/>
          <ac:spMkLst>
            <pc:docMk/>
            <pc:sldMk cId="1983817181" sldId="266"/>
            <ac:spMk id="27" creationId="{95DD530C-D009-7E4E-AAA8-A8BAD7CC6525}"/>
          </ac:spMkLst>
        </pc:spChg>
        <pc:spChg chg="mod">
          <ac:chgData name="岡部 吉成" userId="70e272244d3f231a" providerId="LiveId" clId="{61BA6654-2E53-4E1E-B38D-138FF5A76BE7}" dt="2022-06-24T02:27:38.536" v="675" actId="1038"/>
          <ac:spMkLst>
            <pc:docMk/>
            <pc:sldMk cId="1983817181" sldId="266"/>
            <ac:spMk id="28" creationId="{9FB5EF61-1076-321A-F3A2-D7842AF40208}"/>
          </ac:spMkLst>
        </pc:spChg>
        <pc:spChg chg="del">
          <ac:chgData name="岡部 吉成" userId="70e272244d3f231a" providerId="LiveId" clId="{61BA6654-2E53-4E1E-B38D-138FF5A76BE7}" dt="2022-06-24T02:26:44.574" v="595" actId="478"/>
          <ac:spMkLst>
            <pc:docMk/>
            <pc:sldMk cId="1983817181" sldId="266"/>
            <ac:spMk id="29" creationId="{592845DC-3E44-6B08-5B84-81A56F1C8FC1}"/>
          </ac:spMkLst>
        </pc:spChg>
        <pc:spChg chg="del">
          <ac:chgData name="岡部 吉成" userId="70e272244d3f231a" providerId="LiveId" clId="{61BA6654-2E53-4E1E-B38D-138FF5A76BE7}" dt="2022-06-24T02:26:44.574" v="595" actId="478"/>
          <ac:spMkLst>
            <pc:docMk/>
            <pc:sldMk cId="1983817181" sldId="266"/>
            <ac:spMk id="30" creationId="{89F9C6AF-8384-266D-0B00-D35AAADD8E27}"/>
          </ac:spMkLst>
        </pc:spChg>
        <pc:spChg chg="mod">
          <ac:chgData name="岡部 吉成" userId="70e272244d3f231a" providerId="LiveId" clId="{61BA6654-2E53-4E1E-B38D-138FF5A76BE7}" dt="2022-06-24T02:28:01.305" v="678" actId="1076"/>
          <ac:spMkLst>
            <pc:docMk/>
            <pc:sldMk cId="1983817181" sldId="266"/>
            <ac:spMk id="31" creationId="{603A5FA4-11CD-FDFB-0E2E-B4B5038237D1}"/>
          </ac:spMkLst>
        </pc:spChg>
        <pc:spChg chg="mod">
          <ac:chgData name="岡部 吉成" userId="70e272244d3f231a" providerId="LiveId" clId="{61BA6654-2E53-4E1E-B38D-138FF5A76BE7}" dt="2022-06-24T02:28:01.305" v="678" actId="1076"/>
          <ac:spMkLst>
            <pc:docMk/>
            <pc:sldMk cId="1983817181" sldId="266"/>
            <ac:spMk id="32" creationId="{80C56F49-54E6-BF55-E23F-193D7CABC65B}"/>
          </ac:spMkLst>
        </pc:spChg>
        <pc:spChg chg="del">
          <ac:chgData name="岡部 吉成" userId="70e272244d3f231a" providerId="LiveId" clId="{61BA6654-2E53-4E1E-B38D-138FF5A76BE7}" dt="2022-06-24T02:26:48.184" v="596" actId="478"/>
          <ac:spMkLst>
            <pc:docMk/>
            <pc:sldMk cId="1983817181" sldId="266"/>
            <ac:spMk id="33" creationId="{50F99370-9294-614C-1080-E2DB3E9F6B9C}"/>
          </ac:spMkLst>
        </pc:spChg>
        <pc:spChg chg="mod">
          <ac:chgData name="岡部 吉成" userId="70e272244d3f231a" providerId="LiveId" clId="{61BA6654-2E53-4E1E-B38D-138FF5A76BE7}" dt="2022-06-24T02:41:30.494" v="991" actId="207"/>
          <ac:spMkLst>
            <pc:docMk/>
            <pc:sldMk cId="1983817181" sldId="266"/>
            <ac:spMk id="34" creationId="{E45E11A5-EE84-6B74-1E75-922C64A6CF36}"/>
          </ac:spMkLst>
        </pc:spChg>
        <pc:spChg chg="del">
          <ac:chgData name="岡部 吉成" userId="70e272244d3f231a" providerId="LiveId" clId="{61BA6654-2E53-4E1E-B38D-138FF5A76BE7}" dt="2022-06-24T02:26:44.574" v="595" actId="478"/>
          <ac:spMkLst>
            <pc:docMk/>
            <pc:sldMk cId="1983817181" sldId="266"/>
            <ac:spMk id="35" creationId="{E03616A7-E8FD-2742-E54A-DD36467E2C87}"/>
          </ac:spMkLst>
        </pc:spChg>
        <pc:spChg chg="mod">
          <ac:chgData name="岡部 吉成" userId="70e272244d3f231a" providerId="LiveId" clId="{61BA6654-2E53-4E1E-B38D-138FF5A76BE7}" dt="2022-06-24T02:41:16.995" v="990" actId="207"/>
          <ac:spMkLst>
            <pc:docMk/>
            <pc:sldMk cId="1983817181" sldId="266"/>
            <ac:spMk id="36" creationId="{6039D347-DA3D-A564-73CC-2732619C7214}"/>
          </ac:spMkLst>
        </pc:spChg>
        <pc:spChg chg="mod">
          <ac:chgData name="岡部 吉成" userId="70e272244d3f231a" providerId="LiveId" clId="{61BA6654-2E53-4E1E-B38D-138FF5A76BE7}" dt="2022-06-24T02:41:47.722" v="993" actId="207"/>
          <ac:spMkLst>
            <pc:docMk/>
            <pc:sldMk cId="1983817181" sldId="266"/>
            <ac:spMk id="37" creationId="{5806575D-3132-768D-AE53-E3C8ABD865B0}"/>
          </ac:spMkLst>
        </pc:spChg>
        <pc:spChg chg="add mod">
          <ac:chgData name="岡部 吉成" userId="70e272244d3f231a" providerId="LiveId" clId="{61BA6654-2E53-4E1E-B38D-138FF5A76BE7}" dt="2022-06-24T02:28:11.323" v="680" actId="1076"/>
          <ac:spMkLst>
            <pc:docMk/>
            <pc:sldMk cId="1983817181" sldId="266"/>
            <ac:spMk id="41" creationId="{4B492E2C-E46E-24F2-AB53-62C1EACB1993}"/>
          </ac:spMkLst>
        </pc:spChg>
        <pc:spChg chg="add mod">
          <ac:chgData name="岡部 吉成" userId="70e272244d3f231a" providerId="LiveId" clId="{61BA6654-2E53-4E1E-B38D-138FF5A76BE7}" dt="2022-06-24T02:28:24.636" v="682" actId="1076"/>
          <ac:spMkLst>
            <pc:docMk/>
            <pc:sldMk cId="1983817181" sldId="266"/>
            <ac:spMk id="42" creationId="{6F2910C5-6270-25EA-6A80-49F9AE148B63}"/>
          </ac:spMkLst>
        </pc:spChg>
        <pc:spChg chg="del">
          <ac:chgData name="岡部 吉成" userId="70e272244d3f231a" providerId="LiveId" clId="{61BA6654-2E53-4E1E-B38D-138FF5A76BE7}" dt="2022-06-24T02:26:44.574" v="595" actId="478"/>
          <ac:spMkLst>
            <pc:docMk/>
            <pc:sldMk cId="1983817181" sldId="266"/>
            <ac:spMk id="46" creationId="{35022311-4A3A-41C9-BC39-5E62A7F21F30}"/>
          </ac:spMkLst>
        </pc:spChg>
        <pc:spChg chg="mod">
          <ac:chgData name="岡部 吉成" userId="70e272244d3f231a" providerId="LiveId" clId="{61BA6654-2E53-4E1E-B38D-138FF5A76BE7}" dt="2022-06-24T02:30:16.726" v="757" actId="120"/>
          <ac:spMkLst>
            <pc:docMk/>
            <pc:sldMk cId="1983817181" sldId="266"/>
            <ac:spMk id="47" creationId="{0E8BD4D3-152B-6DAA-F76B-8A83279E3D16}"/>
          </ac:spMkLst>
        </pc:spChg>
        <pc:spChg chg="del">
          <ac:chgData name="岡部 吉成" userId="70e272244d3f231a" providerId="LiveId" clId="{61BA6654-2E53-4E1E-B38D-138FF5A76BE7}" dt="2022-06-24T02:27:19.379" v="601" actId="478"/>
          <ac:spMkLst>
            <pc:docMk/>
            <pc:sldMk cId="1983817181" sldId="266"/>
            <ac:spMk id="49" creationId="{C995C500-50D4-AABD-A130-5C0E539B279F}"/>
          </ac:spMkLst>
        </pc:spChg>
        <pc:spChg chg="del">
          <ac:chgData name="岡部 吉成" userId="70e272244d3f231a" providerId="LiveId" clId="{61BA6654-2E53-4E1E-B38D-138FF5A76BE7}" dt="2022-06-24T02:27:18.292" v="600" actId="478"/>
          <ac:spMkLst>
            <pc:docMk/>
            <pc:sldMk cId="1983817181" sldId="266"/>
            <ac:spMk id="50" creationId="{9400450D-B76B-2FE0-5EB5-515D7A36F089}"/>
          </ac:spMkLst>
        </pc:spChg>
        <pc:spChg chg="del">
          <ac:chgData name="岡部 吉成" userId="70e272244d3f231a" providerId="LiveId" clId="{61BA6654-2E53-4E1E-B38D-138FF5A76BE7}" dt="2022-06-24T02:27:20.991" v="602" actId="478"/>
          <ac:spMkLst>
            <pc:docMk/>
            <pc:sldMk cId="1983817181" sldId="266"/>
            <ac:spMk id="51" creationId="{BFD04192-9F2E-C357-0C1C-6F037592E04D}"/>
          </ac:spMkLst>
        </pc:spChg>
        <pc:spChg chg="mod topLvl">
          <ac:chgData name="岡部 吉成" userId="70e272244d3f231a" providerId="LiveId" clId="{61BA6654-2E53-4E1E-B38D-138FF5A76BE7}" dt="2022-06-24T02:32:31.695" v="773" actId="1076"/>
          <ac:spMkLst>
            <pc:docMk/>
            <pc:sldMk cId="1983817181" sldId="266"/>
            <ac:spMk id="55" creationId="{4C6057F9-765E-A783-4CF9-3A759233D93C}"/>
          </ac:spMkLst>
        </pc:spChg>
        <pc:spChg chg="mod topLvl">
          <ac:chgData name="岡部 吉成" userId="70e272244d3f231a" providerId="LiveId" clId="{61BA6654-2E53-4E1E-B38D-138FF5A76BE7}" dt="2022-06-24T02:34:20.396" v="790" actId="1076"/>
          <ac:spMkLst>
            <pc:docMk/>
            <pc:sldMk cId="1983817181" sldId="266"/>
            <ac:spMk id="56" creationId="{195011BB-FBC5-BF72-6E6D-C84E2C78B8D2}"/>
          </ac:spMkLst>
        </pc:spChg>
        <pc:spChg chg="mod topLvl">
          <ac:chgData name="岡部 吉成" userId="70e272244d3f231a" providerId="LiveId" clId="{61BA6654-2E53-4E1E-B38D-138FF5A76BE7}" dt="2022-06-24T02:34:10.897" v="788" actId="1076"/>
          <ac:spMkLst>
            <pc:docMk/>
            <pc:sldMk cId="1983817181" sldId="266"/>
            <ac:spMk id="57" creationId="{B01DC49F-9FD7-0163-1E72-A34E8A31DF98}"/>
          </ac:spMkLst>
        </pc:spChg>
        <pc:spChg chg="mod topLvl">
          <ac:chgData name="岡部 吉成" userId="70e272244d3f231a" providerId="LiveId" clId="{61BA6654-2E53-4E1E-B38D-138FF5A76BE7}" dt="2022-06-24T02:34:16.096" v="789" actId="1076"/>
          <ac:spMkLst>
            <pc:docMk/>
            <pc:sldMk cId="1983817181" sldId="266"/>
            <ac:spMk id="58" creationId="{1CA47A0C-4014-E486-15B7-2DEC109898CB}"/>
          </ac:spMkLst>
        </pc:spChg>
        <pc:spChg chg="add mod topLvl">
          <ac:chgData name="岡部 吉成" userId="70e272244d3f231a" providerId="LiveId" clId="{61BA6654-2E53-4E1E-B38D-138FF5A76BE7}" dt="2022-06-24T02:33:07.685" v="780" actId="14100"/>
          <ac:spMkLst>
            <pc:docMk/>
            <pc:sldMk cId="1983817181" sldId="266"/>
            <ac:spMk id="59" creationId="{838F1A01-E37F-8DF9-658D-3627DF937E83}"/>
          </ac:spMkLst>
        </pc:spChg>
        <pc:spChg chg="add mod topLvl">
          <ac:chgData name="岡部 吉成" userId="70e272244d3f231a" providerId="LiveId" clId="{61BA6654-2E53-4E1E-B38D-138FF5A76BE7}" dt="2022-06-24T02:33:37.587" v="786" actId="14100"/>
          <ac:spMkLst>
            <pc:docMk/>
            <pc:sldMk cId="1983817181" sldId="266"/>
            <ac:spMk id="60" creationId="{AF10CE79-6433-A4B5-EE07-1B371E42984A}"/>
          </ac:spMkLst>
        </pc:spChg>
        <pc:spChg chg="add mod topLvl">
          <ac:chgData name="岡部 吉成" userId="70e272244d3f231a" providerId="LiveId" clId="{61BA6654-2E53-4E1E-B38D-138FF5A76BE7}" dt="2022-06-24T02:34:00.626" v="787" actId="1076"/>
          <ac:spMkLst>
            <pc:docMk/>
            <pc:sldMk cId="1983817181" sldId="266"/>
            <ac:spMk id="61" creationId="{CB39FD90-4C83-294F-DE3D-C7781146064D}"/>
          </ac:spMkLst>
        </pc:spChg>
        <pc:spChg chg="add mod topLvl">
          <ac:chgData name="岡部 吉成" userId="70e272244d3f231a" providerId="LiveId" clId="{61BA6654-2E53-4E1E-B38D-138FF5A76BE7}" dt="2022-06-24T02:33:11.615" v="781" actId="14100"/>
          <ac:spMkLst>
            <pc:docMk/>
            <pc:sldMk cId="1983817181" sldId="266"/>
            <ac:spMk id="62" creationId="{AF7B9D08-0AF2-2E2E-ED83-1C2DF83228A4}"/>
          </ac:spMkLst>
        </pc:spChg>
        <pc:spChg chg="add mod">
          <ac:chgData name="岡部 吉成" userId="70e272244d3f231a" providerId="LiveId" clId="{61BA6654-2E53-4E1E-B38D-138FF5A76BE7}" dt="2022-06-24T02:36:22.777" v="809" actId="1076"/>
          <ac:spMkLst>
            <pc:docMk/>
            <pc:sldMk cId="1983817181" sldId="266"/>
            <ac:spMk id="66" creationId="{F8C7C7E4-CBFB-710E-E67B-451C6E70F90B}"/>
          </ac:spMkLst>
        </pc:spChg>
        <pc:spChg chg="add mod">
          <ac:chgData name="岡部 吉成" userId="70e272244d3f231a" providerId="LiveId" clId="{61BA6654-2E53-4E1E-B38D-138FF5A76BE7}" dt="2022-06-24T02:36:26.147" v="810" actId="1076"/>
          <ac:spMkLst>
            <pc:docMk/>
            <pc:sldMk cId="1983817181" sldId="266"/>
            <ac:spMk id="67" creationId="{346A733B-9A8B-F534-EF5C-EA592A64E982}"/>
          </ac:spMkLst>
        </pc:spChg>
        <pc:spChg chg="add mod">
          <ac:chgData name="岡部 吉成" userId="70e272244d3f231a" providerId="LiveId" clId="{61BA6654-2E53-4E1E-B38D-138FF5A76BE7}" dt="2022-06-24T02:39:23.721" v="954" actId="14100"/>
          <ac:spMkLst>
            <pc:docMk/>
            <pc:sldMk cId="1983817181" sldId="266"/>
            <ac:spMk id="68" creationId="{A2F888A5-F987-58E0-083F-4ECCFA9262B0}"/>
          </ac:spMkLst>
        </pc:spChg>
        <pc:spChg chg="add mod">
          <ac:chgData name="岡部 吉成" userId="70e272244d3f231a" providerId="LiveId" clId="{61BA6654-2E53-4E1E-B38D-138FF5A76BE7}" dt="2022-06-24T02:37:28.900" v="860" actId="14100"/>
          <ac:spMkLst>
            <pc:docMk/>
            <pc:sldMk cId="1983817181" sldId="266"/>
            <ac:spMk id="69" creationId="{7692B67B-AB8E-BCA4-37ED-7ACFD0846FFE}"/>
          </ac:spMkLst>
        </pc:spChg>
        <pc:spChg chg="add mod">
          <ac:chgData name="岡部 吉成" userId="70e272244d3f231a" providerId="LiveId" clId="{61BA6654-2E53-4E1E-B38D-138FF5A76BE7}" dt="2022-06-24T02:38:45.258" v="920" actId="1076"/>
          <ac:spMkLst>
            <pc:docMk/>
            <pc:sldMk cId="1983817181" sldId="266"/>
            <ac:spMk id="70" creationId="{B89294AA-D8E6-0C59-76C2-ECCDAC33D67C}"/>
          </ac:spMkLst>
        </pc:spChg>
        <pc:spChg chg="add mod">
          <ac:chgData name="岡部 吉成" userId="70e272244d3f231a" providerId="LiveId" clId="{61BA6654-2E53-4E1E-B38D-138FF5A76BE7}" dt="2022-06-24T02:39:11.397" v="952" actId="20577"/>
          <ac:spMkLst>
            <pc:docMk/>
            <pc:sldMk cId="1983817181" sldId="266"/>
            <ac:spMk id="71" creationId="{7C21F47B-AD79-DC71-2A7F-E05715283455}"/>
          </ac:spMkLst>
        </pc:spChg>
        <pc:spChg chg="add del mod">
          <ac:chgData name="岡部 吉成" userId="70e272244d3f231a" providerId="LiveId" clId="{61BA6654-2E53-4E1E-B38D-138FF5A76BE7}" dt="2022-06-24T02:40:34.502" v="989" actId="478"/>
          <ac:spMkLst>
            <pc:docMk/>
            <pc:sldMk cId="1983817181" sldId="266"/>
            <ac:spMk id="72" creationId="{A821CB4D-241A-051E-3AE7-FFCD897E06BA}"/>
          </ac:spMkLst>
        </pc:spChg>
        <pc:grpChg chg="add del mod">
          <ac:chgData name="岡部 吉成" userId="70e272244d3f231a" providerId="LiveId" clId="{61BA6654-2E53-4E1E-B38D-138FF5A76BE7}" dt="2022-06-24T02:31:56.360" v="764" actId="165"/>
          <ac:grpSpMkLst>
            <pc:docMk/>
            <pc:sldMk cId="1983817181" sldId="266"/>
            <ac:grpSpMk id="4" creationId="{A79AD3A8-E5CF-A7B2-EFB1-232973BA427B}"/>
          </ac:grpSpMkLst>
        </pc:grpChg>
        <pc:grpChg chg="add del mod topLvl">
          <ac:chgData name="岡部 吉成" userId="70e272244d3f231a" providerId="LiveId" clId="{61BA6654-2E53-4E1E-B38D-138FF5A76BE7}" dt="2022-06-24T02:32:02.046" v="766" actId="165"/>
          <ac:grpSpMkLst>
            <pc:docMk/>
            <pc:sldMk cId="1983817181" sldId="266"/>
            <ac:grpSpMk id="44" creationId="{F5B349C2-17D2-2BC7-77F3-F3DBC81FA214}"/>
          </ac:grpSpMkLst>
        </pc:grpChg>
        <pc:picChg chg="del">
          <ac:chgData name="岡部 吉成" userId="70e272244d3f231a" providerId="LiveId" clId="{61BA6654-2E53-4E1E-B38D-138FF5A76BE7}" dt="2022-06-24T02:42:11.068" v="995" actId="478"/>
          <ac:picMkLst>
            <pc:docMk/>
            <pc:sldMk cId="1983817181" sldId="266"/>
            <ac:picMk id="24" creationId="{2E8FFF7E-D939-C711-ACE4-B4D1E7F014AA}"/>
          </ac:picMkLst>
        </pc:picChg>
        <pc:picChg chg="mod topLvl">
          <ac:chgData name="岡部 吉成" userId="70e272244d3f231a" providerId="LiveId" clId="{61BA6654-2E53-4E1E-B38D-138FF5A76BE7}" dt="2022-06-24T02:32:05.956" v="767" actId="1076"/>
          <ac:picMkLst>
            <pc:docMk/>
            <pc:sldMk cId="1983817181" sldId="266"/>
            <ac:picMk id="48" creationId="{0910C17C-38B8-C655-267F-FB392CF985D1}"/>
          </ac:picMkLst>
        </pc:picChg>
        <pc:picChg chg="mod topLvl">
          <ac:chgData name="岡部 吉成" userId="70e272244d3f231a" providerId="LiveId" clId="{61BA6654-2E53-4E1E-B38D-138FF5A76BE7}" dt="2022-06-24T02:32:10.335" v="768" actId="1076"/>
          <ac:picMkLst>
            <pc:docMk/>
            <pc:sldMk cId="1983817181" sldId="266"/>
            <ac:picMk id="52" creationId="{A14B2B0E-9844-4C64-1BAF-CC16D80680EC}"/>
          </ac:picMkLst>
        </pc:picChg>
        <pc:picChg chg="mod topLvl">
          <ac:chgData name="岡部 吉成" userId="70e272244d3f231a" providerId="LiveId" clId="{61BA6654-2E53-4E1E-B38D-138FF5A76BE7}" dt="2022-06-24T02:32:21.795" v="771" actId="1076"/>
          <ac:picMkLst>
            <pc:docMk/>
            <pc:sldMk cId="1983817181" sldId="266"/>
            <ac:picMk id="53" creationId="{0D7BC683-DD29-F68D-BA05-3365612B5340}"/>
          </ac:picMkLst>
        </pc:picChg>
        <pc:picChg chg="mod topLvl">
          <ac:chgData name="岡部 吉成" userId="70e272244d3f231a" providerId="LiveId" clId="{61BA6654-2E53-4E1E-B38D-138FF5A76BE7}" dt="2022-06-24T02:32:25.915" v="772" actId="1076"/>
          <ac:picMkLst>
            <pc:docMk/>
            <pc:sldMk cId="1983817181" sldId="266"/>
            <ac:picMk id="54" creationId="{7C12AA27-4BF1-9E73-A398-1B07793DB55E}"/>
          </ac:picMkLst>
        </pc:picChg>
        <pc:picChg chg="add mod">
          <ac:chgData name="岡部 吉成" userId="70e272244d3f231a" providerId="LiveId" clId="{61BA6654-2E53-4E1E-B38D-138FF5A76BE7}" dt="2022-06-24T02:34:40.536" v="793" actId="1076"/>
          <ac:picMkLst>
            <pc:docMk/>
            <pc:sldMk cId="1983817181" sldId="266"/>
            <ac:picMk id="63" creationId="{A53FFC04-1AC8-E09B-B04C-1CBC095C8188}"/>
          </ac:picMkLst>
        </pc:picChg>
        <pc:picChg chg="add mod">
          <ac:chgData name="岡部 吉成" userId="70e272244d3f231a" providerId="LiveId" clId="{61BA6654-2E53-4E1E-B38D-138FF5A76BE7}" dt="2022-06-24T02:34:44.726" v="794" actId="1076"/>
          <ac:picMkLst>
            <pc:docMk/>
            <pc:sldMk cId="1983817181" sldId="266"/>
            <ac:picMk id="64" creationId="{80C33132-68C5-1760-1FB9-D3FFC433135F}"/>
          </ac:picMkLst>
        </pc:picChg>
        <pc:picChg chg="add mod">
          <ac:chgData name="岡部 吉成" userId="70e272244d3f231a" providerId="LiveId" clId="{61BA6654-2E53-4E1E-B38D-138FF5A76BE7}" dt="2022-06-24T02:34:50.106" v="795" actId="1076"/>
          <ac:picMkLst>
            <pc:docMk/>
            <pc:sldMk cId="1983817181" sldId="266"/>
            <ac:picMk id="65" creationId="{B6517592-D765-E53C-9918-4D6AF7392477}"/>
          </ac:picMkLst>
        </pc:picChg>
        <pc:cxnChg chg="del">
          <ac:chgData name="岡部 吉成" userId="70e272244d3f231a" providerId="LiveId" clId="{61BA6654-2E53-4E1E-B38D-138FF5A76BE7}" dt="2022-06-24T02:27:13.446" v="599" actId="478"/>
          <ac:cxnSpMkLst>
            <pc:docMk/>
            <pc:sldMk cId="1983817181" sldId="266"/>
            <ac:cxnSpMk id="22" creationId="{0214BCC1-D002-632C-2AE1-3AB96352AA8C}"/>
          </ac:cxnSpMkLst>
        </pc:cxnChg>
        <pc:cxnChg chg="del mod">
          <ac:chgData name="岡部 吉成" userId="70e272244d3f231a" providerId="LiveId" clId="{61BA6654-2E53-4E1E-B38D-138FF5A76BE7}" dt="2022-06-24T02:29:04.114" v="711" actId="478"/>
          <ac:cxnSpMkLst>
            <pc:docMk/>
            <pc:sldMk cId="1983817181" sldId="266"/>
            <ac:cxnSpMk id="39" creationId="{A721880D-AB6B-4910-FE18-B2E192F57FDF}"/>
          </ac:cxnSpMkLst>
        </pc:cxnChg>
        <pc:cxnChg chg="del">
          <ac:chgData name="岡部 吉成" userId="70e272244d3f231a" providerId="LiveId" clId="{61BA6654-2E53-4E1E-B38D-138FF5A76BE7}" dt="2022-06-24T02:27:12.387" v="598" actId="478"/>
          <ac:cxnSpMkLst>
            <pc:docMk/>
            <pc:sldMk cId="1983817181" sldId="266"/>
            <ac:cxnSpMk id="43" creationId="{372A7062-CA4D-0213-81E6-AD9C711D36CA}"/>
          </ac:cxnSpMkLst>
        </pc:cxnChg>
        <pc:cxnChg chg="del mod">
          <ac:chgData name="岡部 吉成" userId="70e272244d3f231a" providerId="LiveId" clId="{61BA6654-2E53-4E1E-B38D-138FF5A76BE7}" dt="2022-06-24T02:29:01.107" v="710" actId="478"/>
          <ac:cxnSpMkLst>
            <pc:docMk/>
            <pc:sldMk cId="1983817181" sldId="266"/>
            <ac:cxnSpMk id="45" creationId="{91FB3763-79A7-64DA-6B4C-A22372FBF3E2}"/>
          </ac:cxnSpMkLst>
        </pc:cxnChg>
      </pc:sldChg>
      <pc:sldChg chg="delSp modSp mod">
        <pc:chgData name="岡部 吉成" userId="70e272244d3f231a" providerId="LiveId" clId="{61BA6654-2E53-4E1E-B38D-138FF5A76BE7}" dt="2022-06-24T02:42:27.778" v="999" actId="478"/>
        <pc:sldMkLst>
          <pc:docMk/>
          <pc:sldMk cId="2594036848" sldId="267"/>
        </pc:sldMkLst>
        <pc:spChg chg="del">
          <ac:chgData name="岡部 吉成" userId="70e272244d3f231a" providerId="LiveId" clId="{61BA6654-2E53-4E1E-B38D-138FF5A76BE7}" dt="2022-06-24T02:14:31.893" v="0" actId="478"/>
          <ac:spMkLst>
            <pc:docMk/>
            <pc:sldMk cId="2594036848" sldId="267"/>
            <ac:spMk id="6" creationId="{B5CA4AC9-CDDE-8E61-D5BA-C1D6D03ED91C}"/>
          </ac:spMkLst>
        </pc:spChg>
        <pc:picChg chg="del mod">
          <ac:chgData name="岡部 吉成" userId="70e272244d3f231a" providerId="LiveId" clId="{61BA6654-2E53-4E1E-B38D-138FF5A76BE7}" dt="2022-06-24T02:42:23.657" v="998" actId="478"/>
          <ac:picMkLst>
            <pc:docMk/>
            <pc:sldMk cId="2594036848" sldId="267"/>
            <ac:picMk id="4" creationId="{93EB20A1-F675-0074-785B-B6F816A631A3}"/>
          </ac:picMkLst>
        </pc:picChg>
        <pc:picChg chg="del mod">
          <ac:chgData name="岡部 吉成" userId="70e272244d3f231a" providerId="LiveId" clId="{61BA6654-2E53-4E1E-B38D-138FF5A76BE7}" dt="2022-06-24T02:42:23.657" v="998" actId="478"/>
          <ac:picMkLst>
            <pc:docMk/>
            <pc:sldMk cId="2594036848" sldId="267"/>
            <ac:picMk id="9" creationId="{341AD77D-B628-408E-DF79-D7490AEB54FF}"/>
          </ac:picMkLst>
        </pc:picChg>
        <pc:picChg chg="del mod">
          <ac:chgData name="岡部 吉成" userId="70e272244d3f231a" providerId="LiveId" clId="{61BA6654-2E53-4E1E-B38D-138FF5A76BE7}" dt="2022-06-24T02:42:27.778" v="999" actId="478"/>
          <ac:picMkLst>
            <pc:docMk/>
            <pc:sldMk cId="2594036848" sldId="267"/>
            <ac:picMk id="10" creationId="{6485810C-94C9-64A9-A668-EE3F9C9FC3F2}"/>
          </ac:picMkLst>
        </pc:picChg>
        <pc:picChg chg="del">
          <ac:chgData name="岡部 吉成" userId="70e272244d3f231a" providerId="LiveId" clId="{61BA6654-2E53-4E1E-B38D-138FF5A76BE7}" dt="2022-06-24T02:42:19.395" v="997" actId="478"/>
          <ac:picMkLst>
            <pc:docMk/>
            <pc:sldMk cId="2594036848" sldId="267"/>
            <ac:picMk id="24" creationId="{2E8FFF7E-D939-C711-ACE4-B4D1E7F014AA}"/>
          </ac:picMkLst>
        </pc:picChg>
      </pc:sldChg>
      <pc:sldChg chg="add del">
        <pc:chgData name="岡部 吉成" userId="70e272244d3f231a" providerId="LiveId" clId="{61BA6654-2E53-4E1E-B38D-138FF5A76BE7}" dt="2022-06-24T02:23:16.560" v="475" actId="47"/>
        <pc:sldMkLst>
          <pc:docMk/>
          <pc:sldMk cId="4027012224"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598F7-DC07-4205-B3EF-B50001C2FD4E}" type="datetimeFigureOut">
              <a:rPr kumimoji="1" lang="ja-JP" altLang="en-US" smtClean="0"/>
              <a:t>2022/6/24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412CE-EA33-4C12-AD7F-A8B636B7700C}" type="slidenum">
              <a:rPr kumimoji="1" lang="ja-JP" altLang="en-US" smtClean="0"/>
              <a:t>‹#›</a:t>
            </a:fld>
            <a:endParaRPr kumimoji="1" lang="ja-JP" altLang="en-US"/>
          </a:p>
        </p:txBody>
      </p:sp>
    </p:spTree>
    <p:extLst>
      <p:ext uri="{BB962C8B-B14F-4D97-AF65-F5344CB8AC3E}">
        <p14:creationId xmlns:p14="http://schemas.microsoft.com/office/powerpoint/2010/main" val="25259213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004412CE-EA33-4C12-AD7F-A8B636B7700C}" type="slidenum">
              <a:rPr kumimoji="1" lang="ja-JP" altLang="en-US" smtClean="0"/>
              <a:t>4</a:t>
            </a:fld>
            <a:endParaRPr kumimoji="1" lang="ja-JP" altLang="en-US"/>
          </a:p>
        </p:txBody>
      </p:sp>
    </p:spTree>
    <p:extLst>
      <p:ext uri="{BB962C8B-B14F-4D97-AF65-F5344CB8AC3E}">
        <p14:creationId xmlns:p14="http://schemas.microsoft.com/office/powerpoint/2010/main" val="105082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0F412C9F-DCB8-4903-AAAE-2A42629AB8D6}" type="datetimeFigureOut">
              <a:rPr kumimoji="1" lang="ja-JP" altLang="en-US" smtClean="0"/>
              <a:t>2022/6/24</a:t>
            </a:fld>
            <a:endParaRPr kumimoji="1" lang="ja-JP" alt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kumimoji="1" lang="ja-JP" alt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318341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3901323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183576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345997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410703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206403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361780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230395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631199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ja-JP" altLang="en-US"/>
              <a:t>マスター テキストの書式設定</a:t>
            </a:r>
          </a:p>
        </p:txBody>
      </p:sp>
      <p:sp>
        <p:nvSpPr>
          <p:cNvPr id="5" name="Date Placeholder 4"/>
          <p:cNvSpPr>
            <a:spLocks noGrp="1"/>
          </p:cNvSpPr>
          <p:nvPr>
            <p:ph type="dt" sz="half" idx="10"/>
          </p:nvPr>
        </p:nvSpPr>
        <p:spPr/>
        <p:txBody>
          <a:bodyPr/>
          <a:lstStyle/>
          <a:p>
            <a:fld id="{0F412C9F-DCB8-4903-AAAE-2A42629AB8D6}" type="datetimeFigureOut">
              <a:rPr kumimoji="1" lang="ja-JP" altLang="en-US" smtClean="0"/>
              <a:t>2022/6/24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173821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F412C9F-DCB8-4903-AAAE-2A42629AB8D6}" type="datetimeFigureOut">
              <a:rPr kumimoji="1" lang="ja-JP" altLang="en-US" smtClean="0"/>
              <a:t>2022/6/24</a:t>
            </a:fld>
            <a:endParaRPr kumimoji="1" lang="ja-JP" alt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kumimoji="1" lang="ja-JP" alt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319115722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F412C9F-DCB8-4903-AAAE-2A42629AB8D6}" type="datetimeFigureOut">
              <a:rPr kumimoji="1" lang="ja-JP" altLang="en-US" smtClean="0"/>
              <a:t>2022/6/24</a:t>
            </a:fld>
            <a:endParaRPr kumimoji="1" lang="ja-JP" alt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kumimoji="1" lang="ja-JP" alt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CA005AF-AF2B-4919-B2C3-AAAE011C0582}" type="slidenum">
              <a:rPr kumimoji="1" lang="ja-JP" altLang="en-US" smtClean="0"/>
              <a:t>‹#›</a:t>
            </a:fld>
            <a:endParaRPr kumimoji="1" lang="ja-JP" altLang="en-US"/>
          </a:p>
        </p:txBody>
      </p:sp>
    </p:spTree>
    <p:extLst>
      <p:ext uri="{BB962C8B-B14F-4D97-AF65-F5344CB8AC3E}">
        <p14:creationId xmlns:p14="http://schemas.microsoft.com/office/powerpoint/2010/main" val="1889044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kumimoji="1"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図 6" descr="グリーン, 草, 水, 滝 が含まれている画像&#10;&#10;自動的に生成された説明">
            <a:extLst>
              <a:ext uri="{FF2B5EF4-FFF2-40B4-BE49-F238E27FC236}">
                <a16:creationId xmlns:a16="http://schemas.microsoft.com/office/drawing/2014/main" id="{0CDDB660-1655-F6BB-9EB6-14638B6AA9F6}"/>
              </a:ext>
            </a:extLst>
          </p:cNvPr>
          <p:cNvPicPr>
            <a:picLocks noChangeAspect="1"/>
          </p:cNvPicPr>
          <p:nvPr/>
        </p:nvPicPr>
        <p:blipFill rotWithShape="1">
          <a:blip r:embed="rId2">
            <a:extLst>
              <a:ext uri="{28A0092B-C50C-407E-A947-70E740481C1C}">
                <a14:useLocalDpi xmlns:a14="http://schemas.microsoft.com/office/drawing/2010/main" val="0"/>
              </a:ext>
            </a:extLst>
          </a:blip>
          <a:srcRect t="14899" r="9091" b="8204"/>
          <a:stretch/>
        </p:blipFill>
        <p:spPr>
          <a:xfrm>
            <a:off x="20" y="10"/>
            <a:ext cx="12191980" cy="6857990"/>
          </a:xfrm>
          <a:prstGeom prst="rect">
            <a:avLst/>
          </a:prstGeom>
        </p:spPr>
      </p:pic>
      <p:sp>
        <p:nvSpPr>
          <p:cNvPr id="12" name="Rectangle 14">
            <a:extLst>
              <a:ext uri="{FF2B5EF4-FFF2-40B4-BE49-F238E27FC236}">
                <a16:creationId xmlns:a16="http://schemas.microsoft.com/office/drawing/2014/main" id="{F78FA41B-9A77-4FFE-A10F-9443EFDE6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5037"/>
            <a:ext cx="7534631" cy="2628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3706D00-862D-D0B3-5082-DEF017EC1AC9}"/>
              </a:ext>
            </a:extLst>
          </p:cNvPr>
          <p:cNvSpPr>
            <a:spLocks noGrp="1"/>
          </p:cNvSpPr>
          <p:nvPr>
            <p:ph type="ctrTitle"/>
          </p:nvPr>
        </p:nvSpPr>
        <p:spPr>
          <a:xfrm>
            <a:off x="603504" y="2477347"/>
            <a:ext cx="6766928" cy="1645920"/>
          </a:xfrm>
        </p:spPr>
        <p:txBody>
          <a:bodyPr>
            <a:normAutofit/>
          </a:bodyPr>
          <a:lstStyle/>
          <a:p>
            <a:r>
              <a:rPr kumimoji="1" lang="ja-JP" altLang="en-US" sz="5400" dirty="0">
                <a:solidFill>
                  <a:schemeClr val="tx1"/>
                </a:solidFill>
              </a:rPr>
              <a:t>オリジナルペットボトル販促活用のご提案</a:t>
            </a:r>
          </a:p>
        </p:txBody>
      </p:sp>
      <p:sp>
        <p:nvSpPr>
          <p:cNvPr id="3" name="字幕 2">
            <a:extLst>
              <a:ext uri="{FF2B5EF4-FFF2-40B4-BE49-F238E27FC236}">
                <a16:creationId xmlns:a16="http://schemas.microsoft.com/office/drawing/2014/main" id="{C73A0736-B1C4-36CD-A554-E0BBAE052737}"/>
              </a:ext>
            </a:extLst>
          </p:cNvPr>
          <p:cNvSpPr>
            <a:spLocks noGrp="1"/>
          </p:cNvSpPr>
          <p:nvPr>
            <p:ph type="subTitle" idx="1"/>
          </p:nvPr>
        </p:nvSpPr>
        <p:spPr>
          <a:xfrm>
            <a:off x="667513" y="4206876"/>
            <a:ext cx="6702920" cy="530821"/>
          </a:xfrm>
        </p:spPr>
        <p:txBody>
          <a:bodyPr>
            <a:normAutofit fontScale="92500"/>
          </a:bodyPr>
          <a:lstStyle/>
          <a:p>
            <a:r>
              <a:rPr kumimoji="1" lang="ja-JP" altLang="en-US" sz="2000" dirty="0">
                <a:solidFill>
                  <a:srgbClr val="21D09C"/>
                </a:solidFill>
              </a:rPr>
              <a:t>阿蘇の</a:t>
            </a:r>
            <a:r>
              <a:rPr lang="ja-JP" altLang="en-US" sz="2000" dirty="0">
                <a:solidFill>
                  <a:srgbClr val="21D09C"/>
                </a:solidFill>
              </a:rPr>
              <a:t>ミネラルウォーター</a:t>
            </a:r>
            <a:r>
              <a:rPr kumimoji="1" lang="ja-JP" altLang="en-US" sz="2000" dirty="0">
                <a:solidFill>
                  <a:srgbClr val="21D09C"/>
                </a:solidFill>
              </a:rPr>
              <a:t>を</a:t>
            </a:r>
            <a:r>
              <a:rPr kumimoji="1" lang="en-US" altLang="ja-JP" sz="2000" dirty="0">
                <a:solidFill>
                  <a:srgbClr val="21D09C"/>
                </a:solidFill>
              </a:rPr>
              <a:t>100</a:t>
            </a:r>
            <a:r>
              <a:rPr kumimoji="1" lang="ja-JP" altLang="en-US" sz="2000" dirty="0">
                <a:solidFill>
                  <a:srgbClr val="21D09C"/>
                </a:solidFill>
              </a:rPr>
              <a:t>％使用した美味しいノベルティ</a:t>
            </a:r>
          </a:p>
        </p:txBody>
      </p:sp>
      <p:sp>
        <p:nvSpPr>
          <p:cNvPr id="11" name="正方形/長方形 10">
            <a:extLst>
              <a:ext uri="{FF2B5EF4-FFF2-40B4-BE49-F238E27FC236}">
                <a16:creationId xmlns:a16="http://schemas.microsoft.com/office/drawing/2014/main" id="{FF5E02C3-B945-D81A-0233-0A66D58C776F}"/>
              </a:ext>
            </a:extLst>
          </p:cNvPr>
          <p:cNvSpPr/>
          <p:nvPr/>
        </p:nvSpPr>
        <p:spPr>
          <a:xfrm>
            <a:off x="0" y="6274955"/>
            <a:ext cx="12192000" cy="5840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20509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FA385EA6-9D38-7299-358A-1770F7A6854C}"/>
              </a:ext>
            </a:extLst>
          </p:cNvPr>
          <p:cNvSpPr/>
          <p:nvPr/>
        </p:nvSpPr>
        <p:spPr>
          <a:xfrm>
            <a:off x="9463253" y="2932270"/>
            <a:ext cx="1163558" cy="16009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7D4C3862-0DCB-44B5-CF0B-E07F2307591C}"/>
              </a:ext>
            </a:extLst>
          </p:cNvPr>
          <p:cNvSpPr/>
          <p:nvPr/>
        </p:nvSpPr>
        <p:spPr>
          <a:xfrm>
            <a:off x="4871923" y="2931898"/>
            <a:ext cx="2484465" cy="16047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BE9AA2B1-54A9-0C48-F543-FC556D703758}"/>
              </a:ext>
            </a:extLst>
          </p:cNvPr>
          <p:cNvSpPr/>
          <p:nvPr/>
        </p:nvSpPr>
        <p:spPr>
          <a:xfrm>
            <a:off x="873578" y="2938189"/>
            <a:ext cx="2303874" cy="16942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E7C3FED-171A-B774-338E-0A8690DA8F59}"/>
              </a:ext>
            </a:extLst>
          </p:cNvPr>
          <p:cNvSpPr txBox="1"/>
          <p:nvPr/>
        </p:nvSpPr>
        <p:spPr>
          <a:xfrm>
            <a:off x="265723" y="273539"/>
            <a:ext cx="3847528" cy="646331"/>
          </a:xfrm>
          <a:prstGeom prst="rect">
            <a:avLst/>
          </a:prstGeom>
          <a:noFill/>
        </p:spPr>
        <p:txBody>
          <a:bodyPr wrap="none" rtlCol="0">
            <a:spAutoFit/>
          </a:bodyPr>
          <a:lstStyle/>
          <a:p>
            <a:r>
              <a:rPr kumimoji="1" lang="ja-JP" altLang="en-US" sz="3600" dirty="0">
                <a:solidFill>
                  <a:srgbClr val="00B0F0"/>
                </a:solidFill>
              </a:rPr>
              <a:t>ノベルティについて</a:t>
            </a:r>
          </a:p>
        </p:txBody>
      </p:sp>
      <p:cxnSp>
        <p:nvCxnSpPr>
          <p:cNvPr id="5" name="直線コネクタ 4">
            <a:extLst>
              <a:ext uri="{FF2B5EF4-FFF2-40B4-BE49-F238E27FC236}">
                <a16:creationId xmlns:a16="http://schemas.microsoft.com/office/drawing/2014/main" id="{7B11BF4B-9863-A267-AC4D-18794E972A89}"/>
              </a:ext>
            </a:extLst>
          </p:cNvPr>
          <p:cNvCxnSpPr>
            <a:cxnSpLocks/>
          </p:cNvCxnSpPr>
          <p:nvPr/>
        </p:nvCxnSpPr>
        <p:spPr>
          <a:xfrm>
            <a:off x="0" y="919870"/>
            <a:ext cx="468923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B73DE08-FDE5-C950-D401-EEE7B384FD06}"/>
              </a:ext>
            </a:extLst>
          </p:cNvPr>
          <p:cNvSpPr txBox="1"/>
          <p:nvPr/>
        </p:nvSpPr>
        <p:spPr>
          <a:xfrm>
            <a:off x="562705" y="1096863"/>
            <a:ext cx="11204422" cy="923330"/>
          </a:xfrm>
          <a:prstGeom prst="rect">
            <a:avLst/>
          </a:prstGeom>
          <a:noFill/>
        </p:spPr>
        <p:txBody>
          <a:bodyPr wrap="square" rtlCol="0">
            <a:spAutoFit/>
          </a:bodyPr>
          <a:lstStyle/>
          <a:p>
            <a:r>
              <a:rPr kumimoji="1" lang="ja-JP" altLang="en-US" dirty="0">
                <a:solidFill>
                  <a:srgbClr val="00B0F0"/>
                </a:solidFill>
              </a:rPr>
              <a:t>●ノベルティの役割と課題</a:t>
            </a:r>
            <a:endParaRPr kumimoji="1" lang="en-US" altLang="ja-JP" dirty="0">
              <a:solidFill>
                <a:srgbClr val="00B0F0"/>
              </a:solidFill>
            </a:endParaRPr>
          </a:p>
          <a:p>
            <a:r>
              <a:rPr kumimoji="1" lang="ja-JP" altLang="en-US" dirty="0"/>
              <a:t>　役割　➡　認知度向上、印象アップ、インセンティブ（もらえる代わりに・・・する）</a:t>
            </a:r>
            <a:endParaRPr kumimoji="1" lang="en-US" altLang="ja-JP" dirty="0"/>
          </a:p>
          <a:p>
            <a:r>
              <a:rPr kumimoji="1" lang="ja-JP" altLang="en-US" dirty="0"/>
              <a:t>　課題　➡　配ったものが捨てられる、商品上名入れのみ・１色のみ・文字のみ、いつもと変わり映えしない</a:t>
            </a:r>
            <a:endParaRPr kumimoji="1" lang="en-US" altLang="ja-JP" dirty="0"/>
          </a:p>
        </p:txBody>
      </p:sp>
      <p:pic>
        <p:nvPicPr>
          <p:cNvPr id="3074" name="Picture 2">
            <a:extLst>
              <a:ext uri="{FF2B5EF4-FFF2-40B4-BE49-F238E27FC236}">
                <a16:creationId xmlns:a16="http://schemas.microsoft.com/office/drawing/2014/main" id="{7677480E-DCA4-861B-2A61-4C74A415D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78" y="3166881"/>
            <a:ext cx="2279688" cy="22796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55D6E76-F44C-F40D-E4DB-BEC7351016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87" t="62896" r="14308" b="2357"/>
          <a:stretch/>
        </p:blipFill>
        <p:spPr bwMode="auto">
          <a:xfrm>
            <a:off x="4350328" y="3166881"/>
            <a:ext cx="3297382" cy="2382983"/>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a:extLst>
              <a:ext uri="{FF2B5EF4-FFF2-40B4-BE49-F238E27FC236}">
                <a16:creationId xmlns:a16="http://schemas.microsoft.com/office/drawing/2014/main" id="{8458680A-BAFF-4CCC-D3AB-60E9800634A6}"/>
              </a:ext>
            </a:extLst>
          </p:cNvPr>
          <p:cNvSpPr txBox="1"/>
          <p:nvPr/>
        </p:nvSpPr>
        <p:spPr>
          <a:xfrm>
            <a:off x="239431" y="5549864"/>
            <a:ext cx="3297382" cy="646331"/>
          </a:xfrm>
          <a:prstGeom prst="rect">
            <a:avLst/>
          </a:prstGeom>
          <a:noFill/>
        </p:spPr>
        <p:txBody>
          <a:bodyPr wrap="square" rtlCol="0">
            <a:spAutoFit/>
          </a:bodyPr>
          <a:lstStyle/>
          <a:p>
            <a:pPr algn="ctr"/>
            <a:r>
              <a:rPr kumimoji="1" lang="ja-JP" altLang="en-US" dirty="0">
                <a:solidFill>
                  <a:srgbClr val="00B0F0"/>
                </a:solidFill>
              </a:rPr>
              <a:t>お水は捨てない</a:t>
            </a:r>
            <a:endParaRPr kumimoji="1" lang="en-US" altLang="ja-JP" dirty="0">
              <a:solidFill>
                <a:srgbClr val="00B0F0"/>
              </a:solidFill>
            </a:endParaRPr>
          </a:p>
          <a:p>
            <a:pPr algn="ctr"/>
            <a:r>
              <a:rPr kumimoji="1" lang="ja-JP" altLang="en-US" dirty="0">
                <a:solidFill>
                  <a:srgbClr val="00B0F0"/>
                </a:solidFill>
              </a:rPr>
              <a:t>（ほとんどが持ち帰られます）</a:t>
            </a:r>
            <a:endParaRPr kumimoji="1" lang="en-US" altLang="ja-JP" dirty="0">
              <a:solidFill>
                <a:srgbClr val="00B0F0"/>
              </a:solidFill>
            </a:endParaRPr>
          </a:p>
        </p:txBody>
      </p:sp>
      <p:sp>
        <p:nvSpPr>
          <p:cNvPr id="35" name="テキスト ボックス 34">
            <a:extLst>
              <a:ext uri="{FF2B5EF4-FFF2-40B4-BE49-F238E27FC236}">
                <a16:creationId xmlns:a16="http://schemas.microsoft.com/office/drawing/2014/main" id="{76521E9C-B669-74FD-A824-02390C26976A}"/>
              </a:ext>
            </a:extLst>
          </p:cNvPr>
          <p:cNvSpPr txBox="1"/>
          <p:nvPr/>
        </p:nvSpPr>
        <p:spPr>
          <a:xfrm>
            <a:off x="4350328" y="5549863"/>
            <a:ext cx="3297382" cy="646331"/>
          </a:xfrm>
          <a:prstGeom prst="rect">
            <a:avLst/>
          </a:prstGeom>
          <a:noFill/>
        </p:spPr>
        <p:txBody>
          <a:bodyPr wrap="square" rtlCol="0">
            <a:spAutoFit/>
          </a:bodyPr>
          <a:lstStyle/>
          <a:p>
            <a:pPr algn="ctr"/>
            <a:r>
              <a:rPr kumimoji="1" lang="ja-JP" altLang="en-US" dirty="0">
                <a:solidFill>
                  <a:srgbClr val="00B0F0"/>
                </a:solidFill>
              </a:rPr>
              <a:t>名入れ程度ではない</a:t>
            </a:r>
            <a:endParaRPr kumimoji="1" lang="en-US" altLang="ja-JP" dirty="0">
              <a:solidFill>
                <a:srgbClr val="00B0F0"/>
              </a:solidFill>
            </a:endParaRPr>
          </a:p>
          <a:p>
            <a:pPr algn="ctr"/>
            <a:r>
              <a:rPr kumimoji="1" lang="ja-JP" altLang="en-US" dirty="0">
                <a:solidFill>
                  <a:srgbClr val="00B0F0"/>
                </a:solidFill>
              </a:rPr>
              <a:t>面積と自由度</a:t>
            </a:r>
            <a:endParaRPr kumimoji="1" lang="en-US" altLang="ja-JP" dirty="0">
              <a:solidFill>
                <a:srgbClr val="00B0F0"/>
              </a:solidFill>
            </a:endParaRPr>
          </a:p>
        </p:txBody>
      </p:sp>
      <p:sp>
        <p:nvSpPr>
          <p:cNvPr id="37" name="テキスト ボックス 36">
            <a:extLst>
              <a:ext uri="{FF2B5EF4-FFF2-40B4-BE49-F238E27FC236}">
                <a16:creationId xmlns:a16="http://schemas.microsoft.com/office/drawing/2014/main" id="{5E6BDA86-C123-F006-50FD-4E20E8503746}"/>
              </a:ext>
            </a:extLst>
          </p:cNvPr>
          <p:cNvSpPr txBox="1"/>
          <p:nvPr/>
        </p:nvSpPr>
        <p:spPr>
          <a:xfrm>
            <a:off x="8309740" y="3171656"/>
            <a:ext cx="3297382" cy="1200329"/>
          </a:xfrm>
          <a:prstGeom prst="rect">
            <a:avLst/>
          </a:prstGeom>
          <a:noFill/>
        </p:spPr>
        <p:txBody>
          <a:bodyPr wrap="square" rtlCol="0">
            <a:spAutoFit/>
          </a:bodyPr>
          <a:lstStyle/>
          <a:p>
            <a:r>
              <a:rPr kumimoji="1" lang="ja-JP" altLang="en-US" dirty="0"/>
              <a:t>・名入れボールペン</a:t>
            </a:r>
            <a:endParaRPr kumimoji="1" lang="en-US" altLang="ja-JP" dirty="0"/>
          </a:p>
          <a:p>
            <a:r>
              <a:rPr kumimoji="1" lang="ja-JP" altLang="en-US" dirty="0"/>
              <a:t>・カレンダー</a:t>
            </a:r>
            <a:endParaRPr kumimoji="1" lang="en-US" altLang="ja-JP" dirty="0"/>
          </a:p>
          <a:p>
            <a:r>
              <a:rPr kumimoji="1" lang="ja-JP" altLang="en-US" dirty="0"/>
              <a:t>などの定番ノベルティと遜色のない単価</a:t>
            </a:r>
            <a:endParaRPr kumimoji="1" lang="en-US" altLang="ja-JP" dirty="0"/>
          </a:p>
        </p:txBody>
      </p:sp>
      <p:sp>
        <p:nvSpPr>
          <p:cNvPr id="13" name="テキスト ボックス 12">
            <a:extLst>
              <a:ext uri="{FF2B5EF4-FFF2-40B4-BE49-F238E27FC236}">
                <a16:creationId xmlns:a16="http://schemas.microsoft.com/office/drawing/2014/main" id="{7A3CB925-2436-833A-21C0-1B5FBCC260FF}"/>
              </a:ext>
            </a:extLst>
          </p:cNvPr>
          <p:cNvSpPr txBox="1"/>
          <p:nvPr/>
        </p:nvSpPr>
        <p:spPr>
          <a:xfrm>
            <a:off x="500153" y="2723037"/>
            <a:ext cx="2759462" cy="369332"/>
          </a:xfrm>
          <a:prstGeom prst="rect">
            <a:avLst/>
          </a:prstGeom>
          <a:noFill/>
        </p:spPr>
        <p:txBody>
          <a:bodyPr wrap="square" rtlCol="0">
            <a:spAutoFit/>
          </a:bodyPr>
          <a:lstStyle/>
          <a:p>
            <a:pPr algn="ctr"/>
            <a:r>
              <a:rPr kumimoji="1" lang="ja-JP" altLang="en-US" dirty="0"/>
              <a:t>１．捨てられないもの</a:t>
            </a:r>
            <a:endParaRPr kumimoji="1" lang="en-US" altLang="ja-JP" dirty="0">
              <a:solidFill>
                <a:srgbClr val="00B0F0"/>
              </a:solidFill>
            </a:endParaRPr>
          </a:p>
        </p:txBody>
      </p:sp>
      <p:sp>
        <p:nvSpPr>
          <p:cNvPr id="14" name="テキスト ボックス 13">
            <a:extLst>
              <a:ext uri="{FF2B5EF4-FFF2-40B4-BE49-F238E27FC236}">
                <a16:creationId xmlns:a16="http://schemas.microsoft.com/office/drawing/2014/main" id="{9FCE2617-7568-324E-DA29-67CDA03747A5}"/>
              </a:ext>
            </a:extLst>
          </p:cNvPr>
          <p:cNvSpPr txBox="1"/>
          <p:nvPr/>
        </p:nvSpPr>
        <p:spPr>
          <a:xfrm>
            <a:off x="4506526" y="2723037"/>
            <a:ext cx="2968510" cy="369332"/>
          </a:xfrm>
          <a:prstGeom prst="rect">
            <a:avLst/>
          </a:prstGeom>
          <a:noFill/>
        </p:spPr>
        <p:txBody>
          <a:bodyPr wrap="square" rtlCol="0">
            <a:spAutoFit/>
          </a:bodyPr>
          <a:lstStyle/>
          <a:p>
            <a:pPr algn="ctr"/>
            <a:r>
              <a:rPr kumimoji="1" lang="ja-JP" altLang="en-US" dirty="0"/>
              <a:t>２．表現できることの幅</a:t>
            </a:r>
            <a:endParaRPr kumimoji="1" lang="en-US" altLang="ja-JP" dirty="0">
              <a:solidFill>
                <a:srgbClr val="00B0F0"/>
              </a:solidFill>
            </a:endParaRPr>
          </a:p>
        </p:txBody>
      </p:sp>
      <p:sp>
        <p:nvSpPr>
          <p:cNvPr id="15" name="テキスト ボックス 14">
            <a:extLst>
              <a:ext uri="{FF2B5EF4-FFF2-40B4-BE49-F238E27FC236}">
                <a16:creationId xmlns:a16="http://schemas.microsoft.com/office/drawing/2014/main" id="{497F1624-8034-ADD6-74B9-9E88693E3BAC}"/>
              </a:ext>
            </a:extLst>
          </p:cNvPr>
          <p:cNvSpPr txBox="1"/>
          <p:nvPr/>
        </p:nvSpPr>
        <p:spPr>
          <a:xfrm>
            <a:off x="8705944" y="2738280"/>
            <a:ext cx="2488497" cy="369332"/>
          </a:xfrm>
          <a:prstGeom prst="rect">
            <a:avLst/>
          </a:prstGeom>
          <a:noFill/>
        </p:spPr>
        <p:txBody>
          <a:bodyPr wrap="square" rtlCol="0">
            <a:spAutoFit/>
          </a:bodyPr>
          <a:lstStyle/>
          <a:p>
            <a:pPr algn="ctr"/>
            <a:r>
              <a:rPr kumimoji="1" lang="ja-JP" altLang="en-US" dirty="0"/>
              <a:t>３．コスト</a:t>
            </a:r>
            <a:endParaRPr kumimoji="1" lang="en-US" altLang="ja-JP" dirty="0">
              <a:solidFill>
                <a:srgbClr val="00B0F0"/>
              </a:solidFill>
            </a:endParaRPr>
          </a:p>
        </p:txBody>
      </p:sp>
      <p:sp>
        <p:nvSpPr>
          <p:cNvPr id="19" name="テキスト ボックス 18">
            <a:extLst>
              <a:ext uri="{FF2B5EF4-FFF2-40B4-BE49-F238E27FC236}">
                <a16:creationId xmlns:a16="http://schemas.microsoft.com/office/drawing/2014/main" id="{055FA8DC-8063-609F-CABA-D5E23B49994C}"/>
              </a:ext>
            </a:extLst>
          </p:cNvPr>
          <p:cNvSpPr txBox="1"/>
          <p:nvPr/>
        </p:nvSpPr>
        <p:spPr>
          <a:xfrm>
            <a:off x="562705" y="2246129"/>
            <a:ext cx="11204422" cy="369332"/>
          </a:xfrm>
          <a:prstGeom prst="rect">
            <a:avLst/>
          </a:prstGeom>
          <a:noFill/>
        </p:spPr>
        <p:txBody>
          <a:bodyPr wrap="square" rtlCol="0">
            <a:spAutoFit/>
          </a:bodyPr>
          <a:lstStyle/>
          <a:p>
            <a:r>
              <a:rPr kumimoji="1" lang="ja-JP" altLang="en-US" dirty="0">
                <a:solidFill>
                  <a:srgbClr val="00B0F0"/>
                </a:solidFill>
              </a:rPr>
              <a:t>●解決策のご提案</a:t>
            </a:r>
            <a:endParaRPr kumimoji="1" lang="en-US" altLang="ja-JP" dirty="0">
              <a:solidFill>
                <a:srgbClr val="00B0F0"/>
              </a:solidFill>
            </a:endParaRPr>
          </a:p>
        </p:txBody>
      </p:sp>
    </p:spTree>
    <p:extLst>
      <p:ext uri="{BB962C8B-B14F-4D97-AF65-F5344CB8AC3E}">
        <p14:creationId xmlns:p14="http://schemas.microsoft.com/office/powerpoint/2010/main" val="2757822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E7C3FED-171A-B774-338E-0A8690DA8F59}"/>
              </a:ext>
            </a:extLst>
          </p:cNvPr>
          <p:cNvSpPr txBox="1"/>
          <p:nvPr/>
        </p:nvSpPr>
        <p:spPr>
          <a:xfrm>
            <a:off x="265723" y="273539"/>
            <a:ext cx="3336170" cy="646331"/>
          </a:xfrm>
          <a:prstGeom prst="rect">
            <a:avLst/>
          </a:prstGeom>
          <a:noFill/>
        </p:spPr>
        <p:txBody>
          <a:bodyPr wrap="none" rtlCol="0">
            <a:spAutoFit/>
          </a:bodyPr>
          <a:lstStyle/>
          <a:p>
            <a:r>
              <a:rPr kumimoji="1" lang="ja-JP" altLang="en-US" sz="3600" dirty="0">
                <a:solidFill>
                  <a:srgbClr val="00B0F0"/>
                </a:solidFill>
              </a:rPr>
              <a:t>使用する天然水</a:t>
            </a:r>
          </a:p>
        </p:txBody>
      </p:sp>
      <p:cxnSp>
        <p:nvCxnSpPr>
          <p:cNvPr id="5" name="直線コネクタ 4">
            <a:extLst>
              <a:ext uri="{FF2B5EF4-FFF2-40B4-BE49-F238E27FC236}">
                <a16:creationId xmlns:a16="http://schemas.microsoft.com/office/drawing/2014/main" id="{7B11BF4B-9863-A267-AC4D-18794E972A89}"/>
              </a:ext>
            </a:extLst>
          </p:cNvPr>
          <p:cNvCxnSpPr>
            <a:cxnSpLocks/>
          </p:cNvCxnSpPr>
          <p:nvPr/>
        </p:nvCxnSpPr>
        <p:spPr>
          <a:xfrm>
            <a:off x="0" y="919870"/>
            <a:ext cx="468923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0A04018-F497-2423-F96E-DD8B02675DA8}"/>
              </a:ext>
            </a:extLst>
          </p:cNvPr>
          <p:cNvSpPr txBox="1"/>
          <p:nvPr/>
        </p:nvSpPr>
        <p:spPr>
          <a:xfrm>
            <a:off x="7121237" y="1102094"/>
            <a:ext cx="4861169" cy="1477328"/>
          </a:xfrm>
          <a:prstGeom prst="rect">
            <a:avLst/>
          </a:prstGeom>
          <a:noFill/>
        </p:spPr>
        <p:txBody>
          <a:bodyPr wrap="square" rtlCol="0">
            <a:spAutoFit/>
          </a:bodyPr>
          <a:lstStyle/>
          <a:p>
            <a:r>
              <a:rPr kumimoji="1" lang="ja-JP" altLang="en-US" dirty="0"/>
              <a:t>熊本が誇る世界一のカルデラ火山「阿蘇」に育まれたミネラル豊富な天然水を使用します。</a:t>
            </a:r>
          </a:p>
          <a:p>
            <a:r>
              <a:rPr kumimoji="1" lang="ja-JP" altLang="en-US" dirty="0"/>
              <a:t>銀活性炭・マイクロフィルターで濾過後に紫外線殺菌を施し、水本来のうまみを損なうことなく充填しています。</a:t>
            </a:r>
            <a:endParaRPr kumimoji="1" lang="en-US" altLang="ja-JP" dirty="0"/>
          </a:p>
        </p:txBody>
      </p:sp>
      <p:pic>
        <p:nvPicPr>
          <p:cNvPr id="4" name="図 3" descr="マップ&#10;&#10;自動的に生成された説明">
            <a:extLst>
              <a:ext uri="{FF2B5EF4-FFF2-40B4-BE49-F238E27FC236}">
                <a16:creationId xmlns:a16="http://schemas.microsoft.com/office/drawing/2014/main" id="{D5B18EDF-D355-A5A8-1BE2-D812527D4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630" y="1102094"/>
            <a:ext cx="6764603" cy="2031325"/>
          </a:xfrm>
          <a:prstGeom prst="rect">
            <a:avLst/>
          </a:prstGeom>
        </p:spPr>
      </p:pic>
      <p:pic>
        <p:nvPicPr>
          <p:cNvPr id="6" name="図 5" descr="ダイアグラム&#10;&#10;低い精度で自動的に生成された説明">
            <a:extLst>
              <a:ext uri="{FF2B5EF4-FFF2-40B4-BE49-F238E27FC236}">
                <a16:creationId xmlns:a16="http://schemas.microsoft.com/office/drawing/2014/main" id="{83ABD715-CA48-CEE8-FDC5-DC0FFC43E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30" y="3193372"/>
            <a:ext cx="7995586" cy="2975849"/>
          </a:xfrm>
          <a:prstGeom prst="rect">
            <a:avLst/>
          </a:prstGeom>
        </p:spPr>
      </p:pic>
      <p:sp>
        <p:nvSpPr>
          <p:cNvPr id="13" name="テキスト ボックス 12">
            <a:extLst>
              <a:ext uri="{FF2B5EF4-FFF2-40B4-BE49-F238E27FC236}">
                <a16:creationId xmlns:a16="http://schemas.microsoft.com/office/drawing/2014/main" id="{14C47F66-C873-4AF1-32BF-8B1B59962BE9}"/>
              </a:ext>
            </a:extLst>
          </p:cNvPr>
          <p:cNvSpPr txBox="1"/>
          <p:nvPr/>
        </p:nvSpPr>
        <p:spPr>
          <a:xfrm>
            <a:off x="8438255" y="4496630"/>
            <a:ext cx="3284187" cy="369332"/>
          </a:xfrm>
          <a:prstGeom prst="rect">
            <a:avLst/>
          </a:prstGeom>
          <a:noFill/>
          <a:ln w="38100">
            <a:solidFill>
              <a:srgbClr val="00B0F0"/>
            </a:solidFill>
          </a:ln>
        </p:spPr>
        <p:txBody>
          <a:bodyPr wrap="square" rtlCol="0">
            <a:spAutoFit/>
          </a:bodyPr>
          <a:lstStyle/>
          <a:p>
            <a:pPr algn="ctr"/>
            <a:r>
              <a:rPr kumimoji="1" lang="ja-JP" altLang="en-US" dirty="0">
                <a:solidFill>
                  <a:srgbClr val="00B0F0"/>
                </a:solidFill>
              </a:rPr>
              <a:t>飲料専用の工場で安全に生産</a:t>
            </a:r>
            <a:endParaRPr kumimoji="1" lang="en-US" altLang="ja-JP" dirty="0">
              <a:solidFill>
                <a:srgbClr val="00B0F0"/>
              </a:solidFill>
            </a:endParaRPr>
          </a:p>
        </p:txBody>
      </p:sp>
    </p:spTree>
    <p:extLst>
      <p:ext uri="{BB962C8B-B14F-4D97-AF65-F5344CB8AC3E}">
        <p14:creationId xmlns:p14="http://schemas.microsoft.com/office/powerpoint/2010/main" val="144576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35B88C61-3725-F817-434B-AE8F0E87F30F}"/>
              </a:ext>
            </a:extLst>
          </p:cNvPr>
          <p:cNvSpPr/>
          <p:nvPr/>
        </p:nvSpPr>
        <p:spPr>
          <a:xfrm>
            <a:off x="4587283" y="4169998"/>
            <a:ext cx="7050534" cy="804749"/>
          </a:xfrm>
          <a:prstGeom prst="rect">
            <a:avLst/>
          </a:prstGeom>
          <a:solidFill>
            <a:schemeClr val="tx2">
              <a:lumMod val="25000"/>
              <a:lumOff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CDCBD587-E95C-54F2-6421-6341A96FAE22}"/>
              </a:ext>
            </a:extLst>
          </p:cNvPr>
          <p:cNvSpPr/>
          <p:nvPr/>
        </p:nvSpPr>
        <p:spPr>
          <a:xfrm>
            <a:off x="4587284" y="2940657"/>
            <a:ext cx="7050533" cy="610254"/>
          </a:xfrm>
          <a:prstGeom prst="rect">
            <a:avLst/>
          </a:prstGeom>
          <a:solidFill>
            <a:schemeClr val="tx2">
              <a:lumMod val="25000"/>
              <a:lumOff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FD4D9267-C366-8D4C-8B8C-0100283055C9}"/>
              </a:ext>
            </a:extLst>
          </p:cNvPr>
          <p:cNvSpPr/>
          <p:nvPr/>
        </p:nvSpPr>
        <p:spPr>
          <a:xfrm>
            <a:off x="4587285" y="1521947"/>
            <a:ext cx="7102207" cy="829282"/>
          </a:xfrm>
          <a:prstGeom prst="rect">
            <a:avLst/>
          </a:prstGeom>
          <a:solidFill>
            <a:schemeClr val="tx2">
              <a:lumMod val="25000"/>
              <a:lumOff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E7C3FED-171A-B774-338E-0A8690DA8F59}"/>
              </a:ext>
            </a:extLst>
          </p:cNvPr>
          <p:cNvSpPr txBox="1"/>
          <p:nvPr/>
        </p:nvSpPr>
        <p:spPr>
          <a:xfrm>
            <a:off x="265723" y="273539"/>
            <a:ext cx="2492990" cy="646331"/>
          </a:xfrm>
          <a:prstGeom prst="rect">
            <a:avLst/>
          </a:prstGeom>
          <a:noFill/>
        </p:spPr>
        <p:txBody>
          <a:bodyPr wrap="none" rtlCol="0">
            <a:spAutoFit/>
          </a:bodyPr>
          <a:lstStyle/>
          <a:p>
            <a:r>
              <a:rPr kumimoji="1" lang="ja-JP" altLang="en-US" sz="3600" dirty="0">
                <a:solidFill>
                  <a:srgbClr val="00B0F0"/>
                </a:solidFill>
              </a:rPr>
              <a:t>来客応接用</a:t>
            </a:r>
          </a:p>
        </p:txBody>
      </p:sp>
      <p:cxnSp>
        <p:nvCxnSpPr>
          <p:cNvPr id="5" name="直線コネクタ 4">
            <a:extLst>
              <a:ext uri="{FF2B5EF4-FFF2-40B4-BE49-F238E27FC236}">
                <a16:creationId xmlns:a16="http://schemas.microsoft.com/office/drawing/2014/main" id="{7B11BF4B-9863-A267-AC4D-18794E972A89}"/>
              </a:ext>
            </a:extLst>
          </p:cNvPr>
          <p:cNvCxnSpPr>
            <a:cxnSpLocks/>
          </p:cNvCxnSpPr>
          <p:nvPr/>
        </p:nvCxnSpPr>
        <p:spPr>
          <a:xfrm>
            <a:off x="0" y="919870"/>
            <a:ext cx="468923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6" name="図 5" descr="屋内, テーブル, 座る, 机 が含まれている画像&#10;&#10;自動的に生成された説明">
            <a:extLst>
              <a:ext uri="{FF2B5EF4-FFF2-40B4-BE49-F238E27FC236}">
                <a16:creationId xmlns:a16="http://schemas.microsoft.com/office/drawing/2014/main" id="{C02C81C2-9AC2-45FA-BC06-88D82FC25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22" y="1119408"/>
            <a:ext cx="3644831" cy="2733624"/>
          </a:xfrm>
          <a:prstGeom prst="rect">
            <a:avLst/>
          </a:prstGeom>
        </p:spPr>
      </p:pic>
      <p:sp>
        <p:nvSpPr>
          <p:cNvPr id="15" name="テキスト ボックス 14">
            <a:extLst>
              <a:ext uri="{FF2B5EF4-FFF2-40B4-BE49-F238E27FC236}">
                <a16:creationId xmlns:a16="http://schemas.microsoft.com/office/drawing/2014/main" id="{9F20FAA9-B9DE-1E0D-AC71-8FF09DA9BD1A}"/>
              </a:ext>
            </a:extLst>
          </p:cNvPr>
          <p:cNvSpPr txBox="1"/>
          <p:nvPr/>
        </p:nvSpPr>
        <p:spPr>
          <a:xfrm>
            <a:off x="4284609" y="1119408"/>
            <a:ext cx="4747492" cy="369332"/>
          </a:xfrm>
          <a:prstGeom prst="rect">
            <a:avLst/>
          </a:prstGeom>
          <a:noFill/>
        </p:spPr>
        <p:txBody>
          <a:bodyPr wrap="square" rtlCol="0">
            <a:spAutoFit/>
          </a:bodyPr>
          <a:lstStyle/>
          <a:p>
            <a:r>
              <a:rPr kumimoji="1" lang="ja-JP" altLang="en-US" dirty="0">
                <a:solidFill>
                  <a:srgbClr val="00B0F0"/>
                </a:solidFill>
              </a:rPr>
              <a:t>●おもてなしのこころ（既製品よりひと手間）</a:t>
            </a:r>
          </a:p>
        </p:txBody>
      </p:sp>
      <p:sp>
        <p:nvSpPr>
          <p:cNvPr id="16" name="テキスト ボックス 15">
            <a:extLst>
              <a:ext uri="{FF2B5EF4-FFF2-40B4-BE49-F238E27FC236}">
                <a16:creationId xmlns:a16="http://schemas.microsoft.com/office/drawing/2014/main" id="{2399E49D-BCC9-7D66-683B-CD9C00B4426E}"/>
              </a:ext>
            </a:extLst>
          </p:cNvPr>
          <p:cNvSpPr txBox="1"/>
          <p:nvPr/>
        </p:nvSpPr>
        <p:spPr>
          <a:xfrm>
            <a:off x="4284608" y="2551895"/>
            <a:ext cx="5310909" cy="369332"/>
          </a:xfrm>
          <a:prstGeom prst="rect">
            <a:avLst/>
          </a:prstGeom>
          <a:noFill/>
        </p:spPr>
        <p:txBody>
          <a:bodyPr wrap="square" rtlCol="0">
            <a:spAutoFit/>
          </a:bodyPr>
          <a:lstStyle/>
          <a:p>
            <a:r>
              <a:rPr kumimoji="1" lang="ja-JP" altLang="en-US" dirty="0">
                <a:solidFill>
                  <a:srgbClr val="00B0F0"/>
                </a:solidFill>
              </a:rPr>
              <a:t>●品質のこだわりが御社のブランディングに貢献</a:t>
            </a:r>
          </a:p>
        </p:txBody>
      </p:sp>
      <p:sp>
        <p:nvSpPr>
          <p:cNvPr id="17" name="テキスト ボックス 16">
            <a:extLst>
              <a:ext uri="{FF2B5EF4-FFF2-40B4-BE49-F238E27FC236}">
                <a16:creationId xmlns:a16="http://schemas.microsoft.com/office/drawing/2014/main" id="{6EFB3D22-3FA9-B26E-5AF4-B5E5E4083F10}"/>
              </a:ext>
            </a:extLst>
          </p:cNvPr>
          <p:cNvSpPr txBox="1"/>
          <p:nvPr/>
        </p:nvSpPr>
        <p:spPr>
          <a:xfrm>
            <a:off x="4284608" y="3741376"/>
            <a:ext cx="5310909" cy="369332"/>
          </a:xfrm>
          <a:prstGeom prst="rect">
            <a:avLst/>
          </a:prstGeom>
          <a:noFill/>
        </p:spPr>
        <p:txBody>
          <a:bodyPr wrap="square" rtlCol="0">
            <a:spAutoFit/>
          </a:bodyPr>
          <a:lstStyle/>
          <a:p>
            <a:r>
              <a:rPr kumimoji="1" lang="ja-JP" altLang="en-US" dirty="0">
                <a:solidFill>
                  <a:srgbClr val="00B0F0"/>
                </a:solidFill>
              </a:rPr>
              <a:t>●持ち帰って取引先内で宣伝効果</a:t>
            </a:r>
          </a:p>
        </p:txBody>
      </p:sp>
      <p:sp>
        <p:nvSpPr>
          <p:cNvPr id="18" name="テキスト ボックス 17">
            <a:extLst>
              <a:ext uri="{FF2B5EF4-FFF2-40B4-BE49-F238E27FC236}">
                <a16:creationId xmlns:a16="http://schemas.microsoft.com/office/drawing/2014/main" id="{7F4F4660-0FFB-E9B4-8980-465030E8E03E}"/>
              </a:ext>
            </a:extLst>
          </p:cNvPr>
          <p:cNvSpPr txBox="1"/>
          <p:nvPr/>
        </p:nvSpPr>
        <p:spPr>
          <a:xfrm>
            <a:off x="4549092" y="1482059"/>
            <a:ext cx="7126918" cy="923330"/>
          </a:xfrm>
          <a:prstGeom prst="rect">
            <a:avLst/>
          </a:prstGeom>
          <a:noFill/>
        </p:spPr>
        <p:txBody>
          <a:bodyPr wrap="square" rtlCol="0">
            <a:spAutoFit/>
          </a:bodyPr>
          <a:lstStyle/>
          <a:p>
            <a:r>
              <a:rPr kumimoji="1" lang="ja-JP" altLang="en-US" dirty="0"/>
              <a:t>来客用に市販のお茶を出すことは「おもてなし」ですが、オリジナルにすることで、既製品よりコストも手間もかかる分、おもてなしの気持ちがたかまります。</a:t>
            </a:r>
            <a:endParaRPr kumimoji="1" lang="en-US" altLang="ja-JP" dirty="0"/>
          </a:p>
        </p:txBody>
      </p:sp>
      <p:sp>
        <p:nvSpPr>
          <p:cNvPr id="19" name="テキスト ボックス 18">
            <a:extLst>
              <a:ext uri="{FF2B5EF4-FFF2-40B4-BE49-F238E27FC236}">
                <a16:creationId xmlns:a16="http://schemas.microsoft.com/office/drawing/2014/main" id="{035DF4D6-6796-A830-2A84-C59932BFD008}"/>
              </a:ext>
            </a:extLst>
          </p:cNvPr>
          <p:cNvSpPr txBox="1"/>
          <p:nvPr/>
        </p:nvSpPr>
        <p:spPr>
          <a:xfrm>
            <a:off x="4549092" y="2934883"/>
            <a:ext cx="7126918" cy="646331"/>
          </a:xfrm>
          <a:prstGeom prst="rect">
            <a:avLst/>
          </a:prstGeom>
          <a:noFill/>
        </p:spPr>
        <p:txBody>
          <a:bodyPr wrap="square" rtlCol="0">
            <a:spAutoFit/>
          </a:bodyPr>
          <a:lstStyle/>
          <a:p>
            <a:r>
              <a:rPr kumimoji="1" lang="ja-JP" altLang="en-US" dirty="0"/>
              <a:t>また、阿蘇の天然水を使用した飲料のため、飲んだお客様からは</a:t>
            </a:r>
            <a:endParaRPr kumimoji="1" lang="en-US" altLang="ja-JP" dirty="0"/>
          </a:p>
          <a:p>
            <a:r>
              <a:rPr kumimoji="1" lang="ja-JP" altLang="en-US" dirty="0"/>
              <a:t>「水にまでこだわっている」と企業姿勢を高く評価を得たそうです。</a:t>
            </a:r>
            <a:endParaRPr kumimoji="1" lang="en-US" altLang="ja-JP" dirty="0"/>
          </a:p>
        </p:txBody>
      </p:sp>
      <p:sp>
        <p:nvSpPr>
          <p:cNvPr id="20" name="テキスト ボックス 19">
            <a:extLst>
              <a:ext uri="{FF2B5EF4-FFF2-40B4-BE49-F238E27FC236}">
                <a16:creationId xmlns:a16="http://schemas.microsoft.com/office/drawing/2014/main" id="{AD6A3FA9-7D84-2DFF-A2D3-F1BFA456A0F0}"/>
              </a:ext>
            </a:extLst>
          </p:cNvPr>
          <p:cNvSpPr txBox="1"/>
          <p:nvPr/>
        </p:nvSpPr>
        <p:spPr>
          <a:xfrm>
            <a:off x="4510899" y="4110708"/>
            <a:ext cx="7126918" cy="923330"/>
          </a:xfrm>
          <a:prstGeom prst="rect">
            <a:avLst/>
          </a:prstGeom>
          <a:noFill/>
        </p:spPr>
        <p:txBody>
          <a:bodyPr wrap="square" rtlCol="0">
            <a:spAutoFit/>
          </a:bodyPr>
          <a:lstStyle/>
          <a:p>
            <a:r>
              <a:rPr kumimoji="1" lang="ja-JP" altLang="en-US" dirty="0"/>
              <a:t>打合せのたびにノベルティやチラシを配ることはありませんが、飲み物は毎回出します。そして飲みきれないものは必ず持ち帰られるので、宣伝効果が打合せのたびに発生します。</a:t>
            </a:r>
            <a:endParaRPr kumimoji="1" lang="en-US" altLang="ja-JP" dirty="0"/>
          </a:p>
        </p:txBody>
      </p:sp>
      <p:sp>
        <p:nvSpPr>
          <p:cNvPr id="24" name="正方形/長方形 23">
            <a:extLst>
              <a:ext uri="{FF2B5EF4-FFF2-40B4-BE49-F238E27FC236}">
                <a16:creationId xmlns:a16="http://schemas.microsoft.com/office/drawing/2014/main" id="{E517200A-CA4E-18B0-E125-EA0413547482}"/>
              </a:ext>
            </a:extLst>
          </p:cNvPr>
          <p:cNvSpPr/>
          <p:nvPr/>
        </p:nvSpPr>
        <p:spPr>
          <a:xfrm>
            <a:off x="4587283" y="5622822"/>
            <a:ext cx="7050534" cy="804749"/>
          </a:xfrm>
          <a:prstGeom prst="rect">
            <a:avLst/>
          </a:prstGeom>
          <a:solidFill>
            <a:schemeClr val="tx2">
              <a:lumMod val="25000"/>
              <a:lumOff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B4BC8F14-2B09-6CCC-E5CC-4CD6A9C37828}"/>
              </a:ext>
            </a:extLst>
          </p:cNvPr>
          <p:cNvSpPr txBox="1"/>
          <p:nvPr/>
        </p:nvSpPr>
        <p:spPr>
          <a:xfrm>
            <a:off x="4284608" y="5194200"/>
            <a:ext cx="5310909" cy="369332"/>
          </a:xfrm>
          <a:prstGeom prst="rect">
            <a:avLst/>
          </a:prstGeom>
          <a:noFill/>
        </p:spPr>
        <p:txBody>
          <a:bodyPr wrap="square" rtlCol="0">
            <a:spAutoFit/>
          </a:bodyPr>
          <a:lstStyle/>
          <a:p>
            <a:r>
              <a:rPr kumimoji="1" lang="ja-JP" altLang="en-US" dirty="0">
                <a:solidFill>
                  <a:srgbClr val="00B0F0"/>
                </a:solidFill>
              </a:rPr>
              <a:t>●お茶を入れている場合</a:t>
            </a:r>
          </a:p>
        </p:txBody>
      </p:sp>
      <p:sp>
        <p:nvSpPr>
          <p:cNvPr id="26" name="テキスト ボックス 25">
            <a:extLst>
              <a:ext uri="{FF2B5EF4-FFF2-40B4-BE49-F238E27FC236}">
                <a16:creationId xmlns:a16="http://schemas.microsoft.com/office/drawing/2014/main" id="{4F32A45D-43C1-0FCB-A2CE-BEB09A826982}"/>
              </a:ext>
            </a:extLst>
          </p:cNvPr>
          <p:cNvSpPr txBox="1"/>
          <p:nvPr/>
        </p:nvSpPr>
        <p:spPr>
          <a:xfrm>
            <a:off x="4510899" y="5563532"/>
            <a:ext cx="7126918" cy="923330"/>
          </a:xfrm>
          <a:prstGeom prst="rect">
            <a:avLst/>
          </a:prstGeom>
          <a:noFill/>
        </p:spPr>
        <p:txBody>
          <a:bodyPr wrap="square" rtlCol="0">
            <a:spAutoFit/>
          </a:bodyPr>
          <a:lstStyle/>
          <a:p>
            <a:r>
              <a:rPr kumimoji="1" lang="ja-JP" altLang="en-US" dirty="0"/>
              <a:t>社員の来客ごとにお茶を入れる業務自体、かなりの負荷になっています。</a:t>
            </a:r>
            <a:endParaRPr kumimoji="1" lang="en-US" altLang="ja-JP" dirty="0"/>
          </a:p>
          <a:p>
            <a:r>
              <a:rPr kumimoji="1" lang="ja-JP" altLang="en-US" dirty="0"/>
              <a:t>ペットボトルになると来客応対担当者が冷蔵庫から持ち出すだけになり、負荷が大幅に軽減されます。</a:t>
            </a:r>
            <a:endParaRPr kumimoji="1" lang="en-US" altLang="ja-JP" dirty="0"/>
          </a:p>
        </p:txBody>
      </p:sp>
      <p:pic>
        <p:nvPicPr>
          <p:cNvPr id="8" name="図 7" descr="キッチンに立つ女性&#10;&#10;中程度の精度で自動的に生成された説明">
            <a:extLst>
              <a:ext uri="{FF2B5EF4-FFF2-40B4-BE49-F238E27FC236}">
                <a16:creationId xmlns:a16="http://schemas.microsoft.com/office/drawing/2014/main" id="{2435BF18-96E2-DE69-7B6C-A4D061353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723" y="3998777"/>
            <a:ext cx="3644831" cy="2431785"/>
          </a:xfrm>
          <a:prstGeom prst="rect">
            <a:avLst/>
          </a:prstGeom>
        </p:spPr>
      </p:pic>
    </p:spTree>
    <p:extLst>
      <p:ext uri="{BB962C8B-B14F-4D97-AF65-F5344CB8AC3E}">
        <p14:creationId xmlns:p14="http://schemas.microsoft.com/office/powerpoint/2010/main" val="1015646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03D36A64-6752-E248-F15F-F11423D1733F}"/>
              </a:ext>
            </a:extLst>
          </p:cNvPr>
          <p:cNvSpPr/>
          <p:nvPr/>
        </p:nvSpPr>
        <p:spPr>
          <a:xfrm>
            <a:off x="6720623" y="4555416"/>
            <a:ext cx="4494222" cy="1700229"/>
          </a:xfrm>
          <a:prstGeom prst="rect">
            <a:avLst/>
          </a:prstGeom>
          <a:solidFill>
            <a:schemeClr val="tx2">
              <a:lumMod val="25000"/>
              <a:lumOff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766DCA36-09EE-00B7-8344-BAD504292F48}"/>
              </a:ext>
            </a:extLst>
          </p:cNvPr>
          <p:cNvSpPr/>
          <p:nvPr/>
        </p:nvSpPr>
        <p:spPr>
          <a:xfrm>
            <a:off x="702694" y="4555416"/>
            <a:ext cx="4494222" cy="1700229"/>
          </a:xfrm>
          <a:prstGeom prst="rect">
            <a:avLst/>
          </a:prstGeom>
          <a:solidFill>
            <a:schemeClr val="tx2">
              <a:lumMod val="25000"/>
              <a:lumOff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E7C3FED-171A-B774-338E-0A8690DA8F59}"/>
              </a:ext>
            </a:extLst>
          </p:cNvPr>
          <p:cNvSpPr txBox="1"/>
          <p:nvPr/>
        </p:nvSpPr>
        <p:spPr>
          <a:xfrm>
            <a:off x="265723" y="273539"/>
            <a:ext cx="3445174" cy="646331"/>
          </a:xfrm>
          <a:prstGeom prst="rect">
            <a:avLst/>
          </a:prstGeom>
          <a:noFill/>
        </p:spPr>
        <p:txBody>
          <a:bodyPr wrap="none" rtlCol="0">
            <a:spAutoFit/>
          </a:bodyPr>
          <a:lstStyle/>
          <a:p>
            <a:r>
              <a:rPr kumimoji="1" lang="ja-JP" altLang="en-US" sz="3600" dirty="0">
                <a:solidFill>
                  <a:srgbClr val="00B0F0"/>
                </a:solidFill>
              </a:rPr>
              <a:t>商品コラボ・企画</a:t>
            </a:r>
          </a:p>
        </p:txBody>
      </p:sp>
      <p:cxnSp>
        <p:nvCxnSpPr>
          <p:cNvPr id="5" name="直線コネクタ 4">
            <a:extLst>
              <a:ext uri="{FF2B5EF4-FFF2-40B4-BE49-F238E27FC236}">
                <a16:creationId xmlns:a16="http://schemas.microsoft.com/office/drawing/2014/main" id="{7B11BF4B-9863-A267-AC4D-18794E972A89}"/>
              </a:ext>
            </a:extLst>
          </p:cNvPr>
          <p:cNvCxnSpPr>
            <a:cxnSpLocks/>
          </p:cNvCxnSpPr>
          <p:nvPr/>
        </p:nvCxnSpPr>
        <p:spPr>
          <a:xfrm>
            <a:off x="0" y="919870"/>
            <a:ext cx="468923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74A6726B-DF31-D1EF-0733-83E74A0607C2}"/>
              </a:ext>
            </a:extLst>
          </p:cNvPr>
          <p:cNvGrpSpPr>
            <a:grpSpLocks noChangeAspect="1"/>
          </p:cNvGrpSpPr>
          <p:nvPr/>
        </p:nvGrpSpPr>
        <p:grpSpPr>
          <a:xfrm>
            <a:off x="491418" y="1202835"/>
            <a:ext cx="3874636" cy="2830855"/>
            <a:chOff x="1240971" y="1007706"/>
            <a:chExt cx="5478740" cy="4002832"/>
          </a:xfrm>
        </p:grpSpPr>
        <p:pic>
          <p:nvPicPr>
            <p:cNvPr id="14" name="Picture 4">
              <a:extLst>
                <a:ext uri="{FF2B5EF4-FFF2-40B4-BE49-F238E27FC236}">
                  <a16:creationId xmlns:a16="http://schemas.microsoft.com/office/drawing/2014/main" id="{518055A9-8DC7-B7E6-CD4A-94BC4B7DD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94" t="16588" r="32050" b="12627"/>
            <a:stretch/>
          </p:blipFill>
          <p:spPr bwMode="auto">
            <a:xfrm>
              <a:off x="1240971" y="1007706"/>
              <a:ext cx="1324947" cy="39375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7DB4E9CB-7AB8-3321-FC3B-C3F735CB49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94" t="16588" r="32050" b="12627"/>
            <a:stretch/>
          </p:blipFill>
          <p:spPr bwMode="auto">
            <a:xfrm>
              <a:off x="2618790" y="1007706"/>
              <a:ext cx="1324947" cy="39375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5941C280-7EE9-3EB3-9452-90BB3071FF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94" t="16588" r="32050" b="12627"/>
            <a:stretch/>
          </p:blipFill>
          <p:spPr bwMode="auto">
            <a:xfrm>
              <a:off x="4006777" y="1007706"/>
              <a:ext cx="1324947" cy="39375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62FE5200-A00D-38B2-80F8-499832F8EC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94" t="16588" r="32050" b="12627"/>
            <a:stretch/>
          </p:blipFill>
          <p:spPr bwMode="auto">
            <a:xfrm>
              <a:off x="5394764" y="1073020"/>
              <a:ext cx="1324947" cy="3937518"/>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descr="抽象 が含まれている画像&#10;&#10;自動的に生成された説明">
              <a:extLst>
                <a:ext uri="{FF2B5EF4-FFF2-40B4-BE49-F238E27FC236}">
                  <a16:creationId xmlns:a16="http://schemas.microsoft.com/office/drawing/2014/main" id="{785A8386-64FA-EB01-CA47-304907D25053}"/>
                </a:ext>
              </a:extLst>
            </p:cNvPr>
            <p:cNvPicPr>
              <a:picLocks noChangeAspect="1"/>
            </p:cNvPicPr>
            <p:nvPr/>
          </p:nvPicPr>
          <p:blipFill rotWithShape="1">
            <a:blip r:embed="rId3">
              <a:extLst>
                <a:ext uri="{28A0092B-C50C-407E-A947-70E740481C1C}">
                  <a14:useLocalDpi xmlns:a14="http://schemas.microsoft.com/office/drawing/2010/main" val="0"/>
                </a:ext>
              </a:extLst>
            </a:blip>
            <a:srcRect l="44295" t="14238" r="37559" b="11997"/>
            <a:stretch/>
          </p:blipFill>
          <p:spPr>
            <a:xfrm>
              <a:off x="4256429" y="2065174"/>
              <a:ext cx="921406" cy="2727651"/>
            </a:xfrm>
            <a:prstGeom prst="rect">
              <a:avLst/>
            </a:prstGeom>
          </p:spPr>
        </p:pic>
        <p:pic>
          <p:nvPicPr>
            <p:cNvPr id="19" name="図 18" descr="抽象 が含まれている画像&#10;&#10;自動的に生成された説明">
              <a:extLst>
                <a:ext uri="{FF2B5EF4-FFF2-40B4-BE49-F238E27FC236}">
                  <a16:creationId xmlns:a16="http://schemas.microsoft.com/office/drawing/2014/main" id="{D73FE4D2-0446-78CA-FB95-5F9F08C3FF85}"/>
                </a:ext>
              </a:extLst>
            </p:cNvPr>
            <p:cNvPicPr>
              <a:picLocks noChangeAspect="1"/>
            </p:cNvPicPr>
            <p:nvPr/>
          </p:nvPicPr>
          <p:blipFill rotWithShape="1">
            <a:blip r:embed="rId3">
              <a:extLst>
                <a:ext uri="{28A0092B-C50C-407E-A947-70E740481C1C}">
                  <a14:useLocalDpi xmlns:a14="http://schemas.microsoft.com/office/drawing/2010/main" val="0"/>
                </a:ext>
              </a:extLst>
            </a:blip>
            <a:srcRect l="23446" t="14173" r="58325" b="13051"/>
            <a:stretch/>
          </p:blipFill>
          <p:spPr>
            <a:xfrm>
              <a:off x="2860992" y="2065174"/>
              <a:ext cx="938202" cy="2727651"/>
            </a:xfrm>
            <a:prstGeom prst="rect">
              <a:avLst/>
            </a:prstGeom>
          </p:spPr>
        </p:pic>
        <p:pic>
          <p:nvPicPr>
            <p:cNvPr id="20" name="図 19" descr="抽象 が含まれている画像&#10;&#10;自動的に生成された説明">
              <a:extLst>
                <a:ext uri="{FF2B5EF4-FFF2-40B4-BE49-F238E27FC236}">
                  <a16:creationId xmlns:a16="http://schemas.microsoft.com/office/drawing/2014/main" id="{A0FF9789-1A83-F7B2-32EC-850811EE0E0E}"/>
                </a:ext>
              </a:extLst>
            </p:cNvPr>
            <p:cNvPicPr>
              <a:picLocks noChangeAspect="1"/>
            </p:cNvPicPr>
            <p:nvPr/>
          </p:nvPicPr>
          <p:blipFill rotWithShape="1">
            <a:blip r:embed="rId3">
              <a:extLst>
                <a:ext uri="{28A0092B-C50C-407E-A947-70E740481C1C}">
                  <a14:useLocalDpi xmlns:a14="http://schemas.microsoft.com/office/drawing/2010/main" val="0"/>
                </a:ext>
              </a:extLst>
            </a:blip>
            <a:srcRect l="2621" t="10943" r="76929" b="10217"/>
            <a:stretch/>
          </p:blipFill>
          <p:spPr>
            <a:xfrm>
              <a:off x="1468510" y="2065174"/>
              <a:ext cx="971564" cy="2727651"/>
            </a:xfrm>
            <a:prstGeom prst="rect">
              <a:avLst/>
            </a:prstGeom>
          </p:spPr>
        </p:pic>
        <p:pic>
          <p:nvPicPr>
            <p:cNvPr id="21" name="図 20" descr="抽象 が含まれている画像&#10;&#10;自動的に生成された説明">
              <a:extLst>
                <a:ext uri="{FF2B5EF4-FFF2-40B4-BE49-F238E27FC236}">
                  <a16:creationId xmlns:a16="http://schemas.microsoft.com/office/drawing/2014/main" id="{5DD1F93D-7D3F-93AD-B355-F8500B54F487}"/>
                </a:ext>
              </a:extLst>
            </p:cNvPr>
            <p:cNvPicPr>
              <a:picLocks noChangeAspect="1"/>
            </p:cNvPicPr>
            <p:nvPr/>
          </p:nvPicPr>
          <p:blipFill rotWithShape="1">
            <a:blip r:embed="rId3">
              <a:extLst>
                <a:ext uri="{28A0092B-C50C-407E-A947-70E740481C1C}">
                  <a14:useLocalDpi xmlns:a14="http://schemas.microsoft.com/office/drawing/2010/main" val="0"/>
                </a:ext>
              </a:extLst>
            </a:blip>
            <a:srcRect l="70497" t="9949" r="5181" b="11325"/>
            <a:stretch/>
          </p:blipFill>
          <p:spPr>
            <a:xfrm>
              <a:off x="5517409" y="2065174"/>
              <a:ext cx="1157182" cy="2727651"/>
            </a:xfrm>
            <a:prstGeom prst="rect">
              <a:avLst/>
            </a:prstGeom>
          </p:spPr>
        </p:pic>
      </p:grpSp>
      <p:sp>
        <p:nvSpPr>
          <p:cNvPr id="22" name="テキスト ボックス 21">
            <a:extLst>
              <a:ext uri="{FF2B5EF4-FFF2-40B4-BE49-F238E27FC236}">
                <a16:creationId xmlns:a16="http://schemas.microsoft.com/office/drawing/2014/main" id="{88042934-B89A-9618-C732-F1C9D4ED8E50}"/>
              </a:ext>
            </a:extLst>
          </p:cNvPr>
          <p:cNvSpPr txBox="1"/>
          <p:nvPr/>
        </p:nvSpPr>
        <p:spPr>
          <a:xfrm>
            <a:off x="486778" y="4131988"/>
            <a:ext cx="4858328" cy="369332"/>
          </a:xfrm>
          <a:prstGeom prst="rect">
            <a:avLst/>
          </a:prstGeom>
          <a:noFill/>
        </p:spPr>
        <p:txBody>
          <a:bodyPr wrap="square" rtlCol="0">
            <a:spAutoFit/>
          </a:bodyPr>
          <a:lstStyle/>
          <a:p>
            <a:r>
              <a:rPr kumimoji="1" lang="ja-JP" altLang="en-US" dirty="0">
                <a:solidFill>
                  <a:srgbClr val="00B0F0"/>
                </a:solidFill>
              </a:rPr>
              <a:t>●ゲームやアニメなどコレクション性が高いもの</a:t>
            </a:r>
            <a:endParaRPr kumimoji="1" lang="en-US" altLang="ja-JP" dirty="0">
              <a:solidFill>
                <a:srgbClr val="00B0F0"/>
              </a:solidFill>
            </a:endParaRPr>
          </a:p>
        </p:txBody>
      </p:sp>
      <p:sp>
        <p:nvSpPr>
          <p:cNvPr id="23" name="テキスト ボックス 22">
            <a:extLst>
              <a:ext uri="{FF2B5EF4-FFF2-40B4-BE49-F238E27FC236}">
                <a16:creationId xmlns:a16="http://schemas.microsoft.com/office/drawing/2014/main" id="{89C7120F-2AC9-14B6-0000-D153DDFDF637}"/>
              </a:ext>
            </a:extLst>
          </p:cNvPr>
          <p:cNvSpPr txBox="1"/>
          <p:nvPr/>
        </p:nvSpPr>
        <p:spPr>
          <a:xfrm>
            <a:off x="702693" y="4501320"/>
            <a:ext cx="4494222" cy="1754326"/>
          </a:xfrm>
          <a:prstGeom prst="rect">
            <a:avLst/>
          </a:prstGeom>
          <a:noFill/>
        </p:spPr>
        <p:txBody>
          <a:bodyPr wrap="square" rtlCol="0">
            <a:spAutoFit/>
          </a:bodyPr>
          <a:lstStyle/>
          <a:p>
            <a:r>
              <a:rPr kumimoji="1" lang="ja-JP" altLang="en-US" dirty="0"/>
              <a:t>キャラクターごとにデザインを変えて制作し、集めたくなる企画も有効です。</a:t>
            </a:r>
            <a:endParaRPr kumimoji="1" lang="en-US" altLang="ja-JP" dirty="0"/>
          </a:p>
          <a:p>
            <a:r>
              <a:rPr kumimoji="1" lang="ja-JP" altLang="en-US" dirty="0"/>
              <a:t>アニメやゲームの世界観の表現、その延長線上にあるような遊び心で制作されることもよくあり、ファンにとってはとても嬉しいグッズとなります。</a:t>
            </a:r>
            <a:endParaRPr kumimoji="1" lang="en-US" altLang="ja-JP" dirty="0"/>
          </a:p>
        </p:txBody>
      </p:sp>
      <p:pic>
        <p:nvPicPr>
          <p:cNvPr id="4" name="図 3">
            <a:extLst>
              <a:ext uri="{FF2B5EF4-FFF2-40B4-BE49-F238E27FC236}">
                <a16:creationId xmlns:a16="http://schemas.microsoft.com/office/drawing/2014/main" id="{7E1B0783-BA61-F095-BC6D-D6F9723BE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9079" y="1152218"/>
            <a:ext cx="1754308" cy="2881472"/>
          </a:xfrm>
          <a:prstGeom prst="rect">
            <a:avLst/>
          </a:prstGeom>
        </p:spPr>
      </p:pic>
      <p:pic>
        <p:nvPicPr>
          <p:cNvPr id="7" name="図 6" descr="背景パターン が含まれている画像&#10;&#10;自動的に生成された説明">
            <a:extLst>
              <a:ext uri="{FF2B5EF4-FFF2-40B4-BE49-F238E27FC236}">
                <a16:creationId xmlns:a16="http://schemas.microsoft.com/office/drawing/2014/main" id="{E6B57077-26C8-4FDC-4CA8-1AE71CA59B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222" y="1152218"/>
            <a:ext cx="910496" cy="2835281"/>
          </a:xfrm>
          <a:prstGeom prst="rect">
            <a:avLst/>
          </a:prstGeom>
        </p:spPr>
      </p:pic>
      <p:sp>
        <p:nvSpPr>
          <p:cNvPr id="25" name="テキスト ボックス 24">
            <a:extLst>
              <a:ext uri="{FF2B5EF4-FFF2-40B4-BE49-F238E27FC236}">
                <a16:creationId xmlns:a16="http://schemas.microsoft.com/office/drawing/2014/main" id="{7351053D-746F-2392-2DBC-B14752957B5A}"/>
              </a:ext>
            </a:extLst>
          </p:cNvPr>
          <p:cNvSpPr txBox="1"/>
          <p:nvPr/>
        </p:nvSpPr>
        <p:spPr>
          <a:xfrm>
            <a:off x="6439079" y="4131988"/>
            <a:ext cx="4858328" cy="369332"/>
          </a:xfrm>
          <a:prstGeom prst="rect">
            <a:avLst/>
          </a:prstGeom>
          <a:noFill/>
        </p:spPr>
        <p:txBody>
          <a:bodyPr wrap="square" rtlCol="0">
            <a:spAutoFit/>
          </a:bodyPr>
          <a:lstStyle/>
          <a:p>
            <a:r>
              <a:rPr kumimoji="1" lang="ja-JP" altLang="en-US" dirty="0">
                <a:solidFill>
                  <a:srgbClr val="00B0F0"/>
                </a:solidFill>
              </a:rPr>
              <a:t>●製品とコラボ</a:t>
            </a:r>
            <a:endParaRPr kumimoji="1" lang="en-US" altLang="ja-JP" dirty="0">
              <a:solidFill>
                <a:srgbClr val="00B0F0"/>
              </a:solidFill>
            </a:endParaRPr>
          </a:p>
        </p:txBody>
      </p:sp>
      <p:sp>
        <p:nvSpPr>
          <p:cNvPr id="26" name="テキスト ボックス 25">
            <a:extLst>
              <a:ext uri="{FF2B5EF4-FFF2-40B4-BE49-F238E27FC236}">
                <a16:creationId xmlns:a16="http://schemas.microsoft.com/office/drawing/2014/main" id="{3F5803FB-65EA-29E6-9DFD-205929AF2DA7}"/>
              </a:ext>
            </a:extLst>
          </p:cNvPr>
          <p:cNvSpPr txBox="1"/>
          <p:nvPr/>
        </p:nvSpPr>
        <p:spPr>
          <a:xfrm>
            <a:off x="6720623" y="4555416"/>
            <a:ext cx="4494222" cy="1477328"/>
          </a:xfrm>
          <a:prstGeom prst="rect">
            <a:avLst/>
          </a:prstGeom>
          <a:noFill/>
        </p:spPr>
        <p:txBody>
          <a:bodyPr wrap="square" rtlCol="0">
            <a:spAutoFit/>
          </a:bodyPr>
          <a:lstStyle/>
          <a:p>
            <a:r>
              <a:rPr kumimoji="1" lang="ja-JP" altLang="en-US" dirty="0"/>
              <a:t>製品デザインをそのままボトルデザインに流用することで、キャンペーンとしての一体感が醸成できます。</a:t>
            </a:r>
            <a:endParaRPr kumimoji="1" lang="en-US" altLang="ja-JP" dirty="0"/>
          </a:p>
          <a:p>
            <a:r>
              <a:rPr kumimoji="1" lang="ja-JP" altLang="en-US" dirty="0"/>
              <a:t>ノベルティとしてのデザイン表現自由度も宣伝水の特徴です。</a:t>
            </a:r>
            <a:endParaRPr kumimoji="1" lang="en-US" altLang="ja-JP" dirty="0"/>
          </a:p>
        </p:txBody>
      </p:sp>
    </p:spTree>
    <p:extLst>
      <p:ext uri="{BB962C8B-B14F-4D97-AF65-F5344CB8AC3E}">
        <p14:creationId xmlns:p14="http://schemas.microsoft.com/office/powerpoint/2010/main" val="37370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E7C3FED-171A-B774-338E-0A8690DA8F59}"/>
              </a:ext>
            </a:extLst>
          </p:cNvPr>
          <p:cNvSpPr txBox="1"/>
          <p:nvPr/>
        </p:nvSpPr>
        <p:spPr>
          <a:xfrm>
            <a:off x="265723" y="273539"/>
            <a:ext cx="3371436" cy="646331"/>
          </a:xfrm>
          <a:prstGeom prst="rect">
            <a:avLst/>
          </a:prstGeom>
          <a:noFill/>
        </p:spPr>
        <p:txBody>
          <a:bodyPr wrap="none" rtlCol="0">
            <a:spAutoFit/>
          </a:bodyPr>
          <a:lstStyle/>
          <a:p>
            <a:r>
              <a:rPr kumimoji="1" lang="ja-JP" altLang="en-US" sz="3600" dirty="0">
                <a:solidFill>
                  <a:srgbClr val="00B0F0"/>
                </a:solidFill>
              </a:rPr>
              <a:t>〇〇〇〇のため</a:t>
            </a:r>
          </a:p>
        </p:txBody>
      </p:sp>
      <p:cxnSp>
        <p:nvCxnSpPr>
          <p:cNvPr id="5" name="直線コネクタ 4">
            <a:extLst>
              <a:ext uri="{FF2B5EF4-FFF2-40B4-BE49-F238E27FC236}">
                <a16:creationId xmlns:a16="http://schemas.microsoft.com/office/drawing/2014/main" id="{7B11BF4B-9863-A267-AC4D-18794E972A89}"/>
              </a:ext>
            </a:extLst>
          </p:cNvPr>
          <p:cNvCxnSpPr>
            <a:cxnSpLocks/>
          </p:cNvCxnSpPr>
          <p:nvPr/>
        </p:nvCxnSpPr>
        <p:spPr>
          <a:xfrm>
            <a:off x="0" y="919870"/>
            <a:ext cx="468923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7E96A19C-E93D-C001-EDE6-AF243F8F7B69}"/>
              </a:ext>
            </a:extLst>
          </p:cNvPr>
          <p:cNvSpPr txBox="1"/>
          <p:nvPr/>
        </p:nvSpPr>
        <p:spPr>
          <a:xfrm>
            <a:off x="819721" y="3105834"/>
            <a:ext cx="9271419" cy="646331"/>
          </a:xfrm>
          <a:prstGeom prst="rect">
            <a:avLst/>
          </a:prstGeom>
          <a:noFill/>
        </p:spPr>
        <p:txBody>
          <a:bodyPr wrap="square" rtlCol="0">
            <a:spAutoFit/>
          </a:bodyPr>
          <a:lstStyle/>
          <a:p>
            <a:r>
              <a:rPr kumimoji="1" lang="ja-JP" altLang="en-US" sz="3600"/>
              <a:t>ご提案内容イメージをご記載ください。</a:t>
            </a:r>
            <a:endParaRPr kumimoji="1" lang="en-US" altLang="ja-JP" sz="3600" dirty="0"/>
          </a:p>
        </p:txBody>
      </p:sp>
    </p:spTree>
    <p:extLst>
      <p:ext uri="{BB962C8B-B14F-4D97-AF65-F5344CB8AC3E}">
        <p14:creationId xmlns:p14="http://schemas.microsoft.com/office/powerpoint/2010/main" val="255521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E7C3FED-171A-B774-338E-0A8690DA8F59}"/>
              </a:ext>
            </a:extLst>
          </p:cNvPr>
          <p:cNvSpPr txBox="1"/>
          <p:nvPr/>
        </p:nvSpPr>
        <p:spPr>
          <a:xfrm>
            <a:off x="265723" y="273539"/>
            <a:ext cx="2909771" cy="646331"/>
          </a:xfrm>
          <a:prstGeom prst="rect">
            <a:avLst/>
          </a:prstGeom>
          <a:noFill/>
        </p:spPr>
        <p:txBody>
          <a:bodyPr wrap="none" rtlCol="0">
            <a:spAutoFit/>
          </a:bodyPr>
          <a:lstStyle/>
          <a:p>
            <a:r>
              <a:rPr kumimoji="1" lang="ja-JP" altLang="en-US" sz="3600" dirty="0">
                <a:solidFill>
                  <a:srgbClr val="00B0F0"/>
                </a:solidFill>
              </a:rPr>
              <a:t>制作のながれ</a:t>
            </a:r>
          </a:p>
        </p:txBody>
      </p:sp>
      <p:cxnSp>
        <p:nvCxnSpPr>
          <p:cNvPr id="5" name="直線コネクタ 4">
            <a:extLst>
              <a:ext uri="{FF2B5EF4-FFF2-40B4-BE49-F238E27FC236}">
                <a16:creationId xmlns:a16="http://schemas.microsoft.com/office/drawing/2014/main" id="{7B11BF4B-9863-A267-AC4D-18794E972A89}"/>
              </a:ext>
            </a:extLst>
          </p:cNvPr>
          <p:cNvCxnSpPr>
            <a:cxnSpLocks/>
          </p:cNvCxnSpPr>
          <p:nvPr/>
        </p:nvCxnSpPr>
        <p:spPr>
          <a:xfrm>
            <a:off x="0" y="919870"/>
            <a:ext cx="468923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四角形: 角を丸くする 1">
            <a:extLst>
              <a:ext uri="{FF2B5EF4-FFF2-40B4-BE49-F238E27FC236}">
                <a16:creationId xmlns:a16="http://schemas.microsoft.com/office/drawing/2014/main" id="{95886862-0590-76D3-8D11-4AD9DBB19F68}"/>
              </a:ext>
            </a:extLst>
          </p:cNvPr>
          <p:cNvSpPr/>
          <p:nvPr/>
        </p:nvSpPr>
        <p:spPr>
          <a:xfrm>
            <a:off x="719476" y="1175626"/>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形状・ラベル・本数を確認</a:t>
            </a:r>
          </a:p>
        </p:txBody>
      </p:sp>
      <p:sp>
        <p:nvSpPr>
          <p:cNvPr id="7" name="四角形: 角を丸くする 6">
            <a:extLst>
              <a:ext uri="{FF2B5EF4-FFF2-40B4-BE49-F238E27FC236}">
                <a16:creationId xmlns:a16="http://schemas.microsoft.com/office/drawing/2014/main" id="{7A6D15D9-19F4-E759-2905-CC859577FDBA}"/>
              </a:ext>
            </a:extLst>
          </p:cNvPr>
          <p:cNvSpPr/>
          <p:nvPr/>
        </p:nvSpPr>
        <p:spPr>
          <a:xfrm>
            <a:off x="719476" y="1821957"/>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お見積り</a:t>
            </a:r>
          </a:p>
        </p:txBody>
      </p:sp>
      <p:sp>
        <p:nvSpPr>
          <p:cNvPr id="8" name="四角形: 角を丸くする 7">
            <a:extLst>
              <a:ext uri="{FF2B5EF4-FFF2-40B4-BE49-F238E27FC236}">
                <a16:creationId xmlns:a16="http://schemas.microsoft.com/office/drawing/2014/main" id="{5BB7167B-AC83-652E-B5EC-D50851A0E843}"/>
              </a:ext>
            </a:extLst>
          </p:cNvPr>
          <p:cNvSpPr/>
          <p:nvPr/>
        </p:nvSpPr>
        <p:spPr>
          <a:xfrm>
            <a:off x="719476" y="2468288"/>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ご注文</a:t>
            </a:r>
          </a:p>
        </p:txBody>
      </p:sp>
      <p:sp>
        <p:nvSpPr>
          <p:cNvPr id="13" name="四角形: 角を丸くする 12">
            <a:extLst>
              <a:ext uri="{FF2B5EF4-FFF2-40B4-BE49-F238E27FC236}">
                <a16:creationId xmlns:a16="http://schemas.microsoft.com/office/drawing/2014/main" id="{EBC7D99B-F42E-DFDA-BA40-F3407C14B87A}"/>
              </a:ext>
            </a:extLst>
          </p:cNvPr>
          <p:cNvSpPr/>
          <p:nvPr/>
        </p:nvSpPr>
        <p:spPr>
          <a:xfrm>
            <a:off x="4702181" y="4404507"/>
            <a:ext cx="3750906" cy="550494"/>
          </a:xfrm>
          <a:prstGeom prst="round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ＯＰＴＩＯＮ　色校正</a:t>
            </a:r>
          </a:p>
        </p:txBody>
      </p:sp>
      <p:sp>
        <p:nvSpPr>
          <p:cNvPr id="14" name="四角形: 角を丸くする 13">
            <a:extLst>
              <a:ext uri="{FF2B5EF4-FFF2-40B4-BE49-F238E27FC236}">
                <a16:creationId xmlns:a16="http://schemas.microsoft.com/office/drawing/2014/main" id="{9D40546D-BD26-699B-1E47-5FDBF9D2D899}"/>
              </a:ext>
            </a:extLst>
          </p:cNvPr>
          <p:cNvSpPr/>
          <p:nvPr/>
        </p:nvSpPr>
        <p:spPr>
          <a:xfrm>
            <a:off x="719476" y="3111845"/>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ラベルデザイン制作</a:t>
            </a:r>
          </a:p>
        </p:txBody>
      </p:sp>
      <p:sp>
        <p:nvSpPr>
          <p:cNvPr id="15" name="四角形: 角を丸くする 14">
            <a:extLst>
              <a:ext uri="{FF2B5EF4-FFF2-40B4-BE49-F238E27FC236}">
                <a16:creationId xmlns:a16="http://schemas.microsoft.com/office/drawing/2014/main" id="{85549E0C-9540-7728-A0DB-765A44D7C75E}"/>
              </a:ext>
            </a:extLst>
          </p:cNvPr>
          <p:cNvSpPr/>
          <p:nvPr/>
        </p:nvSpPr>
        <p:spPr>
          <a:xfrm>
            <a:off x="4702181" y="5050838"/>
            <a:ext cx="3750906" cy="550494"/>
          </a:xfrm>
          <a:prstGeom prst="round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色校正　校了</a:t>
            </a:r>
          </a:p>
        </p:txBody>
      </p:sp>
      <p:sp>
        <p:nvSpPr>
          <p:cNvPr id="17" name="四角形: 角を丸くする 16">
            <a:extLst>
              <a:ext uri="{FF2B5EF4-FFF2-40B4-BE49-F238E27FC236}">
                <a16:creationId xmlns:a16="http://schemas.microsoft.com/office/drawing/2014/main" id="{BEBEBF6A-BF5E-7672-E056-0EB33485B5B5}"/>
              </a:ext>
            </a:extLst>
          </p:cNvPr>
          <p:cNvSpPr/>
          <p:nvPr/>
        </p:nvSpPr>
        <p:spPr>
          <a:xfrm>
            <a:off x="719476" y="4404507"/>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デザインデータ校了</a:t>
            </a:r>
          </a:p>
        </p:txBody>
      </p:sp>
      <p:sp>
        <p:nvSpPr>
          <p:cNvPr id="18" name="四角形: 角を丸くする 17">
            <a:extLst>
              <a:ext uri="{FF2B5EF4-FFF2-40B4-BE49-F238E27FC236}">
                <a16:creationId xmlns:a16="http://schemas.microsoft.com/office/drawing/2014/main" id="{F6E1CE01-876F-B021-8859-16B84B81276B}"/>
              </a:ext>
            </a:extLst>
          </p:cNvPr>
          <p:cNvSpPr/>
          <p:nvPr/>
        </p:nvSpPr>
        <p:spPr>
          <a:xfrm>
            <a:off x="719476" y="3758176"/>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校正</a:t>
            </a:r>
          </a:p>
        </p:txBody>
      </p:sp>
      <p:sp>
        <p:nvSpPr>
          <p:cNvPr id="19" name="四角形: 角を丸くする 18">
            <a:extLst>
              <a:ext uri="{FF2B5EF4-FFF2-40B4-BE49-F238E27FC236}">
                <a16:creationId xmlns:a16="http://schemas.microsoft.com/office/drawing/2014/main" id="{B3DF6DAF-3AEF-C601-FC80-F0EE267E72FE}"/>
              </a:ext>
            </a:extLst>
          </p:cNvPr>
          <p:cNvSpPr/>
          <p:nvPr/>
        </p:nvSpPr>
        <p:spPr>
          <a:xfrm>
            <a:off x="719476" y="5053612"/>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ラベル印刷・ボトル製造</a:t>
            </a:r>
          </a:p>
        </p:txBody>
      </p:sp>
      <p:sp>
        <p:nvSpPr>
          <p:cNvPr id="20" name="四角形: 角を丸くする 19">
            <a:extLst>
              <a:ext uri="{FF2B5EF4-FFF2-40B4-BE49-F238E27FC236}">
                <a16:creationId xmlns:a16="http://schemas.microsoft.com/office/drawing/2014/main" id="{6BADE46F-3400-7710-7AC3-9F906DC7F5BA}"/>
              </a:ext>
            </a:extLst>
          </p:cNvPr>
          <p:cNvSpPr/>
          <p:nvPr/>
        </p:nvSpPr>
        <p:spPr>
          <a:xfrm>
            <a:off x="719476" y="5699943"/>
            <a:ext cx="3750906" cy="5504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出荷</a:t>
            </a:r>
          </a:p>
        </p:txBody>
      </p:sp>
      <p:sp>
        <p:nvSpPr>
          <p:cNvPr id="9" name="二等辺三角形 8">
            <a:extLst>
              <a:ext uri="{FF2B5EF4-FFF2-40B4-BE49-F238E27FC236}">
                <a16:creationId xmlns:a16="http://schemas.microsoft.com/office/drawing/2014/main" id="{A646A38A-35CA-757F-3C59-C0AD05E0C25A}"/>
              </a:ext>
            </a:extLst>
          </p:cNvPr>
          <p:cNvSpPr/>
          <p:nvPr/>
        </p:nvSpPr>
        <p:spPr>
          <a:xfrm rot="10800000">
            <a:off x="2215988" y="1683162"/>
            <a:ext cx="757881" cy="18137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a:extLst>
              <a:ext uri="{FF2B5EF4-FFF2-40B4-BE49-F238E27FC236}">
                <a16:creationId xmlns:a16="http://schemas.microsoft.com/office/drawing/2014/main" id="{5EFC8263-4573-14F1-A6AB-BC849FAEA8EA}"/>
              </a:ext>
            </a:extLst>
          </p:cNvPr>
          <p:cNvSpPr/>
          <p:nvPr/>
        </p:nvSpPr>
        <p:spPr>
          <a:xfrm rot="10800000">
            <a:off x="2215988" y="2329680"/>
            <a:ext cx="757881" cy="18137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a:extLst>
              <a:ext uri="{FF2B5EF4-FFF2-40B4-BE49-F238E27FC236}">
                <a16:creationId xmlns:a16="http://schemas.microsoft.com/office/drawing/2014/main" id="{72DDD78D-ED3E-64FF-176F-86E0F8E4EFA8}"/>
              </a:ext>
            </a:extLst>
          </p:cNvPr>
          <p:cNvSpPr/>
          <p:nvPr/>
        </p:nvSpPr>
        <p:spPr>
          <a:xfrm rot="10800000">
            <a:off x="6198692" y="4912230"/>
            <a:ext cx="757881" cy="181379"/>
          </a:xfrm>
          <a:prstGeom prst="triangl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a:extLst>
              <a:ext uri="{FF2B5EF4-FFF2-40B4-BE49-F238E27FC236}">
                <a16:creationId xmlns:a16="http://schemas.microsoft.com/office/drawing/2014/main" id="{9FB5EF61-1076-321A-F3A2-D7842AF40208}"/>
              </a:ext>
            </a:extLst>
          </p:cNvPr>
          <p:cNvSpPr/>
          <p:nvPr/>
        </p:nvSpPr>
        <p:spPr>
          <a:xfrm rot="10800000">
            <a:off x="2215985" y="5561335"/>
            <a:ext cx="757881" cy="18137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a:extLst>
              <a:ext uri="{FF2B5EF4-FFF2-40B4-BE49-F238E27FC236}">
                <a16:creationId xmlns:a16="http://schemas.microsoft.com/office/drawing/2014/main" id="{603A5FA4-11CD-FDFB-0E2E-B4B5038237D1}"/>
              </a:ext>
            </a:extLst>
          </p:cNvPr>
          <p:cNvSpPr/>
          <p:nvPr/>
        </p:nvSpPr>
        <p:spPr>
          <a:xfrm rot="10800000">
            <a:off x="2215988" y="3619569"/>
            <a:ext cx="757881" cy="18137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a:extLst>
              <a:ext uri="{FF2B5EF4-FFF2-40B4-BE49-F238E27FC236}">
                <a16:creationId xmlns:a16="http://schemas.microsoft.com/office/drawing/2014/main" id="{80C56F49-54E6-BF55-E23F-193D7CABC65B}"/>
              </a:ext>
            </a:extLst>
          </p:cNvPr>
          <p:cNvSpPr/>
          <p:nvPr/>
        </p:nvSpPr>
        <p:spPr>
          <a:xfrm rot="10800000">
            <a:off x="2215987" y="4264267"/>
            <a:ext cx="757881" cy="18137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a:extLst>
              <a:ext uri="{FF2B5EF4-FFF2-40B4-BE49-F238E27FC236}">
                <a16:creationId xmlns:a16="http://schemas.microsoft.com/office/drawing/2014/main" id="{E45E11A5-EE84-6B74-1E75-922C64A6CF36}"/>
              </a:ext>
            </a:extLst>
          </p:cNvPr>
          <p:cNvSpPr/>
          <p:nvPr/>
        </p:nvSpPr>
        <p:spPr>
          <a:xfrm rot="5400000">
            <a:off x="4381076" y="4458150"/>
            <a:ext cx="410410" cy="443209"/>
          </a:xfrm>
          <a:prstGeom prst="triangl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6039D347-DA3D-A564-73CC-2732619C7214}"/>
              </a:ext>
            </a:extLst>
          </p:cNvPr>
          <p:cNvSpPr txBox="1"/>
          <p:nvPr/>
        </p:nvSpPr>
        <p:spPr>
          <a:xfrm>
            <a:off x="8453083" y="4818254"/>
            <a:ext cx="3069076" cy="369332"/>
          </a:xfrm>
          <a:prstGeom prst="rect">
            <a:avLst/>
          </a:prstGeom>
          <a:noFill/>
        </p:spPr>
        <p:txBody>
          <a:bodyPr wrap="square" rtlCol="0">
            <a:spAutoFit/>
          </a:bodyPr>
          <a:lstStyle/>
          <a:p>
            <a:r>
              <a:rPr kumimoji="1" lang="ja-JP" altLang="en-US" dirty="0">
                <a:solidFill>
                  <a:schemeClr val="tx2">
                    <a:lumMod val="90000"/>
                    <a:lumOff val="10000"/>
                  </a:schemeClr>
                </a:solidFill>
              </a:rPr>
              <a:t>色校正が必要な場合</a:t>
            </a:r>
            <a:endParaRPr kumimoji="1" lang="en-US" altLang="ja-JP" dirty="0">
              <a:solidFill>
                <a:schemeClr val="tx2">
                  <a:lumMod val="90000"/>
                  <a:lumOff val="10000"/>
                </a:schemeClr>
              </a:solidFill>
            </a:endParaRPr>
          </a:p>
        </p:txBody>
      </p:sp>
      <p:sp>
        <p:nvSpPr>
          <p:cNvPr id="37" name="二等辺三角形 36">
            <a:extLst>
              <a:ext uri="{FF2B5EF4-FFF2-40B4-BE49-F238E27FC236}">
                <a16:creationId xmlns:a16="http://schemas.microsoft.com/office/drawing/2014/main" id="{5806575D-3132-768D-AE53-E3C8ABD865B0}"/>
              </a:ext>
            </a:extLst>
          </p:cNvPr>
          <p:cNvSpPr/>
          <p:nvPr/>
        </p:nvSpPr>
        <p:spPr>
          <a:xfrm rot="16200000">
            <a:off x="4365989" y="5104480"/>
            <a:ext cx="410410" cy="443209"/>
          </a:xfrm>
          <a:prstGeom prst="triangl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0E8BD4D3-152B-6DAA-F76B-8A83279E3D16}"/>
              </a:ext>
            </a:extLst>
          </p:cNvPr>
          <p:cNvSpPr txBox="1"/>
          <p:nvPr/>
        </p:nvSpPr>
        <p:spPr>
          <a:xfrm>
            <a:off x="4702181" y="5716438"/>
            <a:ext cx="3069076" cy="646331"/>
          </a:xfrm>
          <a:prstGeom prst="rect">
            <a:avLst/>
          </a:prstGeom>
          <a:noFill/>
        </p:spPr>
        <p:txBody>
          <a:bodyPr wrap="square" rtlCol="0">
            <a:spAutoFit/>
          </a:bodyPr>
          <a:lstStyle/>
          <a:p>
            <a:r>
              <a:rPr kumimoji="1" lang="ja-JP" altLang="en-US" dirty="0"/>
              <a:t>色校正が不要の場合、</a:t>
            </a:r>
            <a:endParaRPr kumimoji="1" lang="en-US" altLang="ja-JP" dirty="0"/>
          </a:p>
          <a:p>
            <a:r>
              <a:rPr kumimoji="1" lang="ja-JP" altLang="en-US" dirty="0"/>
              <a:t>そのまま印刷工程へ進みます。</a:t>
            </a:r>
            <a:endParaRPr kumimoji="1" lang="en-US" altLang="ja-JP" dirty="0"/>
          </a:p>
        </p:txBody>
      </p:sp>
      <p:sp>
        <p:nvSpPr>
          <p:cNvPr id="41" name="二等辺三角形 40">
            <a:extLst>
              <a:ext uri="{FF2B5EF4-FFF2-40B4-BE49-F238E27FC236}">
                <a16:creationId xmlns:a16="http://schemas.microsoft.com/office/drawing/2014/main" id="{4B492E2C-E46E-24F2-AB53-62C1EACB1993}"/>
              </a:ext>
            </a:extLst>
          </p:cNvPr>
          <p:cNvSpPr/>
          <p:nvPr/>
        </p:nvSpPr>
        <p:spPr>
          <a:xfrm rot="10800000">
            <a:off x="2215984" y="2976165"/>
            <a:ext cx="757881" cy="18137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二等辺三角形 41">
            <a:extLst>
              <a:ext uri="{FF2B5EF4-FFF2-40B4-BE49-F238E27FC236}">
                <a16:creationId xmlns:a16="http://schemas.microsoft.com/office/drawing/2014/main" id="{6F2910C5-6270-25EA-6A80-49F9AE148B63}"/>
              </a:ext>
            </a:extLst>
          </p:cNvPr>
          <p:cNvSpPr/>
          <p:nvPr/>
        </p:nvSpPr>
        <p:spPr>
          <a:xfrm rot="10800000">
            <a:off x="2215983" y="4902019"/>
            <a:ext cx="757881" cy="18137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Picture 2">
            <a:extLst>
              <a:ext uri="{FF2B5EF4-FFF2-40B4-BE49-F238E27FC236}">
                <a16:creationId xmlns:a16="http://schemas.microsoft.com/office/drawing/2014/main" id="{0910C17C-38B8-C655-267F-FB392CF98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243" y="897489"/>
            <a:ext cx="1577857" cy="157603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a:extLst>
              <a:ext uri="{FF2B5EF4-FFF2-40B4-BE49-F238E27FC236}">
                <a16:creationId xmlns:a16="http://schemas.microsoft.com/office/drawing/2014/main" id="{A14B2B0E-9844-4C64-1BAF-CC16D8068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584" y="897132"/>
            <a:ext cx="1577857" cy="157603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a:extLst>
              <a:ext uri="{FF2B5EF4-FFF2-40B4-BE49-F238E27FC236}">
                <a16:creationId xmlns:a16="http://schemas.microsoft.com/office/drawing/2014/main" id="{0D7BC683-DD29-F68D-BA05-3365612B5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8925" y="895145"/>
            <a:ext cx="1577857" cy="15760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a:extLst>
              <a:ext uri="{FF2B5EF4-FFF2-40B4-BE49-F238E27FC236}">
                <a16:creationId xmlns:a16="http://schemas.microsoft.com/office/drawing/2014/main" id="{7C12AA27-4BF1-9E73-A398-1B07793DB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9266" y="892255"/>
            <a:ext cx="1577857" cy="1576033"/>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a:extLst>
              <a:ext uri="{FF2B5EF4-FFF2-40B4-BE49-F238E27FC236}">
                <a16:creationId xmlns:a16="http://schemas.microsoft.com/office/drawing/2014/main" id="{4C6057F9-765E-A783-4CF9-3A759233D93C}"/>
              </a:ext>
            </a:extLst>
          </p:cNvPr>
          <p:cNvSpPr txBox="1"/>
          <p:nvPr/>
        </p:nvSpPr>
        <p:spPr>
          <a:xfrm>
            <a:off x="4767381" y="892255"/>
            <a:ext cx="678718" cy="269210"/>
          </a:xfrm>
          <a:prstGeom prst="rect">
            <a:avLst/>
          </a:prstGeom>
          <a:noFill/>
        </p:spPr>
        <p:txBody>
          <a:bodyPr wrap="none" rtlCol="0">
            <a:spAutoFit/>
          </a:bodyPr>
          <a:lstStyle/>
          <a:p>
            <a:r>
              <a:rPr kumimoji="1" lang="ja-JP" altLang="en-US" b="1" dirty="0">
                <a:solidFill>
                  <a:schemeClr val="bg1"/>
                </a:solidFill>
              </a:rPr>
              <a:t>３００ｍｌ</a:t>
            </a:r>
          </a:p>
        </p:txBody>
      </p:sp>
      <p:sp>
        <p:nvSpPr>
          <p:cNvPr id="56" name="テキスト ボックス 55">
            <a:extLst>
              <a:ext uri="{FF2B5EF4-FFF2-40B4-BE49-F238E27FC236}">
                <a16:creationId xmlns:a16="http://schemas.microsoft.com/office/drawing/2014/main" id="{195011BB-FBC5-BF72-6E6D-C84E2C78B8D2}"/>
              </a:ext>
            </a:extLst>
          </p:cNvPr>
          <p:cNvSpPr txBox="1"/>
          <p:nvPr/>
        </p:nvSpPr>
        <p:spPr>
          <a:xfrm>
            <a:off x="6400896" y="901057"/>
            <a:ext cx="684566" cy="269210"/>
          </a:xfrm>
          <a:prstGeom prst="rect">
            <a:avLst/>
          </a:prstGeom>
          <a:noFill/>
        </p:spPr>
        <p:txBody>
          <a:bodyPr wrap="none" rtlCol="0">
            <a:spAutoFit/>
          </a:bodyPr>
          <a:lstStyle/>
          <a:p>
            <a:r>
              <a:rPr kumimoji="1" lang="ja-JP" altLang="en-US" b="1" dirty="0">
                <a:solidFill>
                  <a:schemeClr val="bg1"/>
                </a:solidFill>
              </a:rPr>
              <a:t>３３０ｍｌ</a:t>
            </a:r>
          </a:p>
        </p:txBody>
      </p:sp>
      <p:sp>
        <p:nvSpPr>
          <p:cNvPr id="57" name="テキスト ボックス 56">
            <a:extLst>
              <a:ext uri="{FF2B5EF4-FFF2-40B4-BE49-F238E27FC236}">
                <a16:creationId xmlns:a16="http://schemas.microsoft.com/office/drawing/2014/main" id="{B01DC49F-9FD7-0163-1E72-A34E8A31DF98}"/>
              </a:ext>
            </a:extLst>
          </p:cNvPr>
          <p:cNvSpPr txBox="1"/>
          <p:nvPr/>
        </p:nvSpPr>
        <p:spPr>
          <a:xfrm>
            <a:off x="9669804" y="911521"/>
            <a:ext cx="684566" cy="269210"/>
          </a:xfrm>
          <a:prstGeom prst="rect">
            <a:avLst/>
          </a:prstGeom>
          <a:noFill/>
        </p:spPr>
        <p:txBody>
          <a:bodyPr wrap="none" rtlCol="0">
            <a:spAutoFit/>
          </a:bodyPr>
          <a:lstStyle/>
          <a:p>
            <a:r>
              <a:rPr kumimoji="1" lang="ja-JP" altLang="en-US" b="1" dirty="0">
                <a:solidFill>
                  <a:schemeClr val="bg1"/>
                </a:solidFill>
              </a:rPr>
              <a:t>５００ｍｌ</a:t>
            </a:r>
          </a:p>
        </p:txBody>
      </p:sp>
      <p:sp>
        <p:nvSpPr>
          <p:cNvPr id="58" name="テキスト ボックス 57">
            <a:extLst>
              <a:ext uri="{FF2B5EF4-FFF2-40B4-BE49-F238E27FC236}">
                <a16:creationId xmlns:a16="http://schemas.microsoft.com/office/drawing/2014/main" id="{1CA47A0C-4014-E486-15B7-2DEC109898CB}"/>
              </a:ext>
            </a:extLst>
          </p:cNvPr>
          <p:cNvSpPr txBox="1"/>
          <p:nvPr/>
        </p:nvSpPr>
        <p:spPr>
          <a:xfrm>
            <a:off x="8006441" y="901057"/>
            <a:ext cx="684566" cy="269210"/>
          </a:xfrm>
          <a:prstGeom prst="rect">
            <a:avLst/>
          </a:prstGeom>
          <a:noFill/>
        </p:spPr>
        <p:txBody>
          <a:bodyPr wrap="none" rtlCol="0">
            <a:spAutoFit/>
          </a:bodyPr>
          <a:lstStyle/>
          <a:p>
            <a:r>
              <a:rPr kumimoji="1" lang="ja-JP" altLang="en-US" b="1" dirty="0">
                <a:solidFill>
                  <a:schemeClr val="bg1"/>
                </a:solidFill>
              </a:rPr>
              <a:t>５００ｍｌ</a:t>
            </a:r>
          </a:p>
        </p:txBody>
      </p:sp>
      <p:sp>
        <p:nvSpPr>
          <p:cNvPr id="59" name="テキスト ボックス 58">
            <a:extLst>
              <a:ext uri="{FF2B5EF4-FFF2-40B4-BE49-F238E27FC236}">
                <a16:creationId xmlns:a16="http://schemas.microsoft.com/office/drawing/2014/main" id="{838F1A01-E37F-8DF9-658D-3627DF937E83}"/>
              </a:ext>
            </a:extLst>
          </p:cNvPr>
          <p:cNvSpPr txBox="1"/>
          <p:nvPr/>
        </p:nvSpPr>
        <p:spPr>
          <a:xfrm>
            <a:off x="5747706" y="2112578"/>
            <a:ext cx="680878" cy="375667"/>
          </a:xfrm>
          <a:prstGeom prst="rect">
            <a:avLst/>
          </a:prstGeom>
          <a:noFill/>
        </p:spPr>
        <p:txBody>
          <a:bodyPr wrap="square" rtlCol="0">
            <a:spAutoFit/>
          </a:bodyPr>
          <a:lstStyle/>
          <a:p>
            <a:r>
              <a:rPr kumimoji="1" lang="ja-JP" altLang="en-US" dirty="0">
                <a:solidFill>
                  <a:schemeClr val="bg1"/>
                </a:solidFill>
              </a:rPr>
              <a:t>丸型</a:t>
            </a:r>
          </a:p>
        </p:txBody>
      </p:sp>
      <p:sp>
        <p:nvSpPr>
          <p:cNvPr id="60" name="テキスト ボックス 59">
            <a:extLst>
              <a:ext uri="{FF2B5EF4-FFF2-40B4-BE49-F238E27FC236}">
                <a16:creationId xmlns:a16="http://schemas.microsoft.com/office/drawing/2014/main" id="{AF10CE79-6433-A4B5-EE07-1B371E42984A}"/>
              </a:ext>
            </a:extLst>
          </p:cNvPr>
          <p:cNvSpPr txBox="1"/>
          <p:nvPr/>
        </p:nvSpPr>
        <p:spPr>
          <a:xfrm>
            <a:off x="9011285" y="2097204"/>
            <a:ext cx="674959" cy="371084"/>
          </a:xfrm>
          <a:prstGeom prst="rect">
            <a:avLst/>
          </a:prstGeom>
          <a:noFill/>
        </p:spPr>
        <p:txBody>
          <a:bodyPr wrap="square" rtlCol="0">
            <a:spAutoFit/>
          </a:bodyPr>
          <a:lstStyle/>
          <a:p>
            <a:r>
              <a:rPr kumimoji="1" lang="ja-JP" altLang="en-US" dirty="0">
                <a:solidFill>
                  <a:schemeClr val="bg1"/>
                </a:solidFill>
              </a:rPr>
              <a:t>丸型</a:t>
            </a:r>
          </a:p>
        </p:txBody>
      </p:sp>
      <p:sp>
        <p:nvSpPr>
          <p:cNvPr id="61" name="テキスト ボックス 60">
            <a:extLst>
              <a:ext uri="{FF2B5EF4-FFF2-40B4-BE49-F238E27FC236}">
                <a16:creationId xmlns:a16="http://schemas.microsoft.com/office/drawing/2014/main" id="{CB39FD90-4C83-294F-DE3D-C7781146064D}"/>
              </a:ext>
            </a:extLst>
          </p:cNvPr>
          <p:cNvSpPr txBox="1"/>
          <p:nvPr/>
        </p:nvSpPr>
        <p:spPr>
          <a:xfrm>
            <a:off x="10694048" y="2112578"/>
            <a:ext cx="471663" cy="269210"/>
          </a:xfrm>
          <a:prstGeom prst="rect">
            <a:avLst/>
          </a:prstGeom>
          <a:noFill/>
        </p:spPr>
        <p:txBody>
          <a:bodyPr wrap="none" rtlCol="0">
            <a:spAutoFit/>
          </a:bodyPr>
          <a:lstStyle/>
          <a:p>
            <a:r>
              <a:rPr kumimoji="1" lang="ja-JP" altLang="en-US" dirty="0">
                <a:solidFill>
                  <a:schemeClr val="bg1"/>
                </a:solidFill>
              </a:rPr>
              <a:t>角型</a:t>
            </a:r>
          </a:p>
        </p:txBody>
      </p:sp>
      <p:sp>
        <p:nvSpPr>
          <p:cNvPr id="62" name="テキスト ボックス 61">
            <a:extLst>
              <a:ext uri="{FF2B5EF4-FFF2-40B4-BE49-F238E27FC236}">
                <a16:creationId xmlns:a16="http://schemas.microsoft.com/office/drawing/2014/main" id="{AF7B9D08-0AF2-2E2E-ED83-1C2DF83228A4}"/>
              </a:ext>
            </a:extLst>
          </p:cNvPr>
          <p:cNvSpPr txBox="1"/>
          <p:nvPr/>
        </p:nvSpPr>
        <p:spPr>
          <a:xfrm>
            <a:off x="7348585" y="2112579"/>
            <a:ext cx="680878" cy="375666"/>
          </a:xfrm>
          <a:prstGeom prst="rect">
            <a:avLst/>
          </a:prstGeom>
          <a:noFill/>
        </p:spPr>
        <p:txBody>
          <a:bodyPr wrap="square" rtlCol="0">
            <a:spAutoFit/>
          </a:bodyPr>
          <a:lstStyle/>
          <a:p>
            <a:r>
              <a:rPr kumimoji="1" lang="ja-JP" altLang="en-US" dirty="0">
                <a:solidFill>
                  <a:schemeClr val="bg1"/>
                </a:solidFill>
              </a:rPr>
              <a:t>角型</a:t>
            </a:r>
          </a:p>
        </p:txBody>
      </p:sp>
      <p:pic>
        <p:nvPicPr>
          <p:cNvPr id="63" name="Picture 10">
            <a:extLst>
              <a:ext uri="{FF2B5EF4-FFF2-40B4-BE49-F238E27FC236}">
                <a16:creationId xmlns:a16="http://schemas.microsoft.com/office/drawing/2014/main" id="{A53FFC04-1AC8-E09B-B04C-1CBC095C81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1861" y="2551641"/>
            <a:ext cx="1203298" cy="120329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2">
            <a:extLst>
              <a:ext uri="{FF2B5EF4-FFF2-40B4-BE49-F238E27FC236}">
                <a16:creationId xmlns:a16="http://schemas.microsoft.com/office/drawing/2014/main" id="{80C33132-68C5-1760-1FB9-D3FFC43313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8145" y="2551641"/>
            <a:ext cx="1203298" cy="120329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4">
            <a:extLst>
              <a:ext uri="{FF2B5EF4-FFF2-40B4-BE49-F238E27FC236}">
                <a16:creationId xmlns:a16="http://schemas.microsoft.com/office/drawing/2014/main" id="{B6517592-D765-E53C-9918-4D6AF73924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4429" y="2551641"/>
            <a:ext cx="1203298" cy="1203298"/>
          </a:xfrm>
          <a:prstGeom prst="rect">
            <a:avLst/>
          </a:prstGeom>
          <a:noFill/>
          <a:extLst>
            <a:ext uri="{909E8E84-426E-40DD-AFC4-6F175D3DCCD1}">
              <a14:hiddenFill xmlns:a14="http://schemas.microsoft.com/office/drawing/2010/main">
                <a:solidFill>
                  <a:srgbClr val="FFFFFF"/>
                </a:solidFill>
              </a14:hiddenFill>
            </a:ext>
          </a:extLst>
        </p:spPr>
      </p:pic>
      <p:sp>
        <p:nvSpPr>
          <p:cNvPr id="66" name="テキスト ボックス 65">
            <a:extLst>
              <a:ext uri="{FF2B5EF4-FFF2-40B4-BE49-F238E27FC236}">
                <a16:creationId xmlns:a16="http://schemas.microsoft.com/office/drawing/2014/main" id="{F8C7C7E4-CBFB-710E-E67B-451C6E70F90B}"/>
              </a:ext>
            </a:extLst>
          </p:cNvPr>
          <p:cNvSpPr txBox="1"/>
          <p:nvPr/>
        </p:nvSpPr>
        <p:spPr>
          <a:xfrm>
            <a:off x="4783974" y="3737411"/>
            <a:ext cx="906299" cy="307777"/>
          </a:xfrm>
          <a:prstGeom prst="rect">
            <a:avLst/>
          </a:prstGeom>
          <a:noFill/>
        </p:spPr>
        <p:txBody>
          <a:bodyPr wrap="square" rtlCol="0">
            <a:spAutoFit/>
          </a:bodyPr>
          <a:lstStyle/>
          <a:p>
            <a:r>
              <a:rPr kumimoji="1" lang="ja-JP" altLang="en-US" sz="1400" dirty="0"/>
              <a:t>紙ラベル</a:t>
            </a:r>
          </a:p>
        </p:txBody>
      </p:sp>
      <p:sp>
        <p:nvSpPr>
          <p:cNvPr id="67" name="テキスト ボックス 66">
            <a:extLst>
              <a:ext uri="{FF2B5EF4-FFF2-40B4-BE49-F238E27FC236}">
                <a16:creationId xmlns:a16="http://schemas.microsoft.com/office/drawing/2014/main" id="{346A733B-9A8B-F534-EF5C-EA592A64E982}"/>
              </a:ext>
            </a:extLst>
          </p:cNvPr>
          <p:cNvSpPr txBox="1"/>
          <p:nvPr/>
        </p:nvSpPr>
        <p:spPr>
          <a:xfrm>
            <a:off x="6053734" y="3737411"/>
            <a:ext cx="1328946" cy="307777"/>
          </a:xfrm>
          <a:prstGeom prst="rect">
            <a:avLst/>
          </a:prstGeom>
          <a:noFill/>
        </p:spPr>
        <p:txBody>
          <a:bodyPr wrap="square" rtlCol="0">
            <a:spAutoFit/>
          </a:bodyPr>
          <a:lstStyle/>
          <a:p>
            <a:r>
              <a:rPr kumimoji="1" lang="ja-JP" altLang="en-US" sz="1400" dirty="0"/>
              <a:t>紙ラベル＋</a:t>
            </a:r>
            <a:r>
              <a:rPr kumimoji="1" lang="en-US" altLang="ja-JP" sz="1400" dirty="0">
                <a:latin typeface="ＭＳ ゴシック" panose="020B0609070205080204" pitchFamily="49" charset="-128"/>
                <a:ea typeface="ＭＳ ゴシック" panose="020B0609070205080204" pitchFamily="49" charset="-128"/>
              </a:rPr>
              <a:t>PP</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68" name="テキスト ボックス 67">
            <a:extLst>
              <a:ext uri="{FF2B5EF4-FFF2-40B4-BE49-F238E27FC236}">
                <a16:creationId xmlns:a16="http://schemas.microsoft.com/office/drawing/2014/main" id="{A2F888A5-F987-58E0-083F-4ECCFA9262B0}"/>
              </a:ext>
            </a:extLst>
          </p:cNvPr>
          <p:cNvSpPr txBox="1"/>
          <p:nvPr/>
        </p:nvSpPr>
        <p:spPr>
          <a:xfrm>
            <a:off x="7352667" y="3735968"/>
            <a:ext cx="1203299" cy="523220"/>
          </a:xfrm>
          <a:prstGeom prst="rect">
            <a:avLst/>
          </a:prstGeom>
          <a:noFill/>
        </p:spPr>
        <p:txBody>
          <a:bodyPr wrap="square" rtlCol="0">
            <a:spAutoFit/>
          </a:bodyPr>
          <a:lstStyle/>
          <a:p>
            <a:r>
              <a:rPr kumimoji="1" lang="ja-JP" altLang="en-US" sz="1400" dirty="0"/>
              <a:t>シュリンク</a:t>
            </a:r>
            <a:endParaRPr kumimoji="1" lang="en-US" altLang="ja-JP" sz="1400" dirty="0"/>
          </a:p>
          <a:p>
            <a:r>
              <a:rPr kumimoji="1" lang="ja-JP" altLang="en-US" sz="1400" dirty="0"/>
              <a:t>フィルム</a:t>
            </a:r>
          </a:p>
        </p:txBody>
      </p:sp>
      <p:sp>
        <p:nvSpPr>
          <p:cNvPr id="69" name="テキスト ボックス 68">
            <a:extLst>
              <a:ext uri="{FF2B5EF4-FFF2-40B4-BE49-F238E27FC236}">
                <a16:creationId xmlns:a16="http://schemas.microsoft.com/office/drawing/2014/main" id="{7692B67B-AB8E-BCA4-37ED-7ACFD0846FFE}"/>
              </a:ext>
            </a:extLst>
          </p:cNvPr>
          <p:cNvSpPr txBox="1"/>
          <p:nvPr/>
        </p:nvSpPr>
        <p:spPr>
          <a:xfrm>
            <a:off x="8619488" y="2557192"/>
            <a:ext cx="3284187" cy="369332"/>
          </a:xfrm>
          <a:prstGeom prst="rect">
            <a:avLst/>
          </a:prstGeom>
          <a:noFill/>
        </p:spPr>
        <p:txBody>
          <a:bodyPr wrap="square" rtlCol="0">
            <a:spAutoFit/>
          </a:bodyPr>
          <a:lstStyle/>
          <a:p>
            <a:r>
              <a:rPr kumimoji="1" lang="ja-JP" altLang="en-US" dirty="0">
                <a:solidFill>
                  <a:srgbClr val="00B0F0"/>
                </a:solidFill>
              </a:rPr>
              <a:t>１．ボトルのサイズ・形状を選択</a:t>
            </a:r>
            <a:endParaRPr kumimoji="1" lang="en-US" altLang="ja-JP" dirty="0">
              <a:solidFill>
                <a:srgbClr val="00B0F0"/>
              </a:solidFill>
            </a:endParaRPr>
          </a:p>
        </p:txBody>
      </p:sp>
      <p:sp>
        <p:nvSpPr>
          <p:cNvPr id="70" name="テキスト ボックス 69">
            <a:extLst>
              <a:ext uri="{FF2B5EF4-FFF2-40B4-BE49-F238E27FC236}">
                <a16:creationId xmlns:a16="http://schemas.microsoft.com/office/drawing/2014/main" id="{B89294AA-D8E6-0C59-76C2-ECCDAC33D67C}"/>
              </a:ext>
            </a:extLst>
          </p:cNvPr>
          <p:cNvSpPr txBox="1"/>
          <p:nvPr/>
        </p:nvSpPr>
        <p:spPr>
          <a:xfrm>
            <a:off x="8619488" y="2931028"/>
            <a:ext cx="3284187" cy="369332"/>
          </a:xfrm>
          <a:prstGeom prst="rect">
            <a:avLst/>
          </a:prstGeom>
          <a:noFill/>
        </p:spPr>
        <p:txBody>
          <a:bodyPr wrap="square" rtlCol="0">
            <a:spAutoFit/>
          </a:bodyPr>
          <a:lstStyle/>
          <a:p>
            <a:r>
              <a:rPr kumimoji="1" lang="ja-JP" altLang="en-US" dirty="0">
                <a:solidFill>
                  <a:srgbClr val="00B0F0"/>
                </a:solidFill>
              </a:rPr>
              <a:t>２．ラベルの種類を選択</a:t>
            </a:r>
            <a:endParaRPr kumimoji="1" lang="en-US" altLang="ja-JP" dirty="0">
              <a:solidFill>
                <a:srgbClr val="00B0F0"/>
              </a:solidFill>
            </a:endParaRPr>
          </a:p>
        </p:txBody>
      </p:sp>
      <p:sp>
        <p:nvSpPr>
          <p:cNvPr id="71" name="テキスト ボックス 70">
            <a:extLst>
              <a:ext uri="{FF2B5EF4-FFF2-40B4-BE49-F238E27FC236}">
                <a16:creationId xmlns:a16="http://schemas.microsoft.com/office/drawing/2014/main" id="{7C21F47B-AD79-DC71-2A7F-E05715283455}"/>
              </a:ext>
            </a:extLst>
          </p:cNvPr>
          <p:cNvSpPr txBox="1"/>
          <p:nvPr/>
        </p:nvSpPr>
        <p:spPr>
          <a:xfrm>
            <a:off x="8619488" y="3311722"/>
            <a:ext cx="3284187" cy="369332"/>
          </a:xfrm>
          <a:prstGeom prst="rect">
            <a:avLst/>
          </a:prstGeom>
          <a:noFill/>
        </p:spPr>
        <p:txBody>
          <a:bodyPr wrap="square" rtlCol="0">
            <a:spAutoFit/>
          </a:bodyPr>
          <a:lstStyle/>
          <a:p>
            <a:r>
              <a:rPr kumimoji="1" lang="ja-JP" altLang="en-US" dirty="0">
                <a:solidFill>
                  <a:srgbClr val="00B0F0"/>
                </a:solidFill>
              </a:rPr>
              <a:t>３．作成本数を決定</a:t>
            </a:r>
            <a:endParaRPr kumimoji="1" lang="en-US" altLang="ja-JP" dirty="0">
              <a:solidFill>
                <a:srgbClr val="00B0F0"/>
              </a:solidFill>
            </a:endParaRPr>
          </a:p>
        </p:txBody>
      </p:sp>
    </p:spTree>
    <p:extLst>
      <p:ext uri="{BB962C8B-B14F-4D97-AF65-F5344CB8AC3E}">
        <p14:creationId xmlns:p14="http://schemas.microsoft.com/office/powerpoint/2010/main" val="198381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E7C3FED-171A-B774-338E-0A8690DA8F59}"/>
              </a:ext>
            </a:extLst>
          </p:cNvPr>
          <p:cNvSpPr txBox="1"/>
          <p:nvPr/>
        </p:nvSpPr>
        <p:spPr>
          <a:xfrm>
            <a:off x="265723" y="273539"/>
            <a:ext cx="1107996" cy="646331"/>
          </a:xfrm>
          <a:prstGeom prst="rect">
            <a:avLst/>
          </a:prstGeom>
          <a:noFill/>
        </p:spPr>
        <p:txBody>
          <a:bodyPr wrap="none" rtlCol="0">
            <a:spAutoFit/>
          </a:bodyPr>
          <a:lstStyle/>
          <a:p>
            <a:r>
              <a:rPr kumimoji="1" lang="ja-JP" altLang="en-US" sz="3600" dirty="0">
                <a:solidFill>
                  <a:srgbClr val="00B0F0"/>
                </a:solidFill>
              </a:rPr>
              <a:t>価格</a:t>
            </a:r>
          </a:p>
        </p:txBody>
      </p:sp>
      <p:cxnSp>
        <p:nvCxnSpPr>
          <p:cNvPr id="5" name="直線コネクタ 4">
            <a:extLst>
              <a:ext uri="{FF2B5EF4-FFF2-40B4-BE49-F238E27FC236}">
                <a16:creationId xmlns:a16="http://schemas.microsoft.com/office/drawing/2014/main" id="{7B11BF4B-9863-A267-AC4D-18794E972A89}"/>
              </a:ext>
            </a:extLst>
          </p:cNvPr>
          <p:cNvCxnSpPr>
            <a:cxnSpLocks/>
          </p:cNvCxnSpPr>
          <p:nvPr/>
        </p:nvCxnSpPr>
        <p:spPr>
          <a:xfrm>
            <a:off x="0" y="919870"/>
            <a:ext cx="468923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89C7120F-2AC9-14B6-0000-D153DDFDF637}"/>
              </a:ext>
            </a:extLst>
          </p:cNvPr>
          <p:cNvSpPr txBox="1"/>
          <p:nvPr/>
        </p:nvSpPr>
        <p:spPr>
          <a:xfrm>
            <a:off x="819721" y="3105834"/>
            <a:ext cx="9271419" cy="646331"/>
          </a:xfrm>
          <a:prstGeom prst="rect">
            <a:avLst/>
          </a:prstGeom>
          <a:noFill/>
        </p:spPr>
        <p:txBody>
          <a:bodyPr wrap="square" rtlCol="0">
            <a:spAutoFit/>
          </a:bodyPr>
          <a:lstStyle/>
          <a:p>
            <a:r>
              <a:rPr kumimoji="1" lang="ja-JP" altLang="en-US" sz="3600" dirty="0"/>
              <a:t>別紙、お見積りをご参照ください。</a:t>
            </a:r>
            <a:endParaRPr kumimoji="1" lang="en-US" altLang="ja-JP" sz="3600" dirty="0"/>
          </a:p>
        </p:txBody>
      </p:sp>
    </p:spTree>
    <p:extLst>
      <p:ext uri="{BB962C8B-B14F-4D97-AF65-F5344CB8AC3E}">
        <p14:creationId xmlns:p14="http://schemas.microsoft.com/office/powerpoint/2010/main" val="22978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E7C3FED-171A-B774-338E-0A8690DA8F59}"/>
              </a:ext>
            </a:extLst>
          </p:cNvPr>
          <p:cNvSpPr txBox="1"/>
          <p:nvPr/>
        </p:nvSpPr>
        <p:spPr>
          <a:xfrm>
            <a:off x="265723" y="273539"/>
            <a:ext cx="2903359" cy="646331"/>
          </a:xfrm>
          <a:prstGeom prst="rect">
            <a:avLst/>
          </a:prstGeom>
          <a:noFill/>
        </p:spPr>
        <p:txBody>
          <a:bodyPr wrap="none" rtlCol="0">
            <a:spAutoFit/>
          </a:bodyPr>
          <a:lstStyle/>
          <a:p>
            <a:r>
              <a:rPr kumimoji="1" lang="ja-JP" altLang="en-US" sz="3600" dirty="0">
                <a:solidFill>
                  <a:srgbClr val="00B0F0"/>
                </a:solidFill>
              </a:rPr>
              <a:t>お問い合わせ</a:t>
            </a:r>
          </a:p>
        </p:txBody>
      </p:sp>
      <p:cxnSp>
        <p:nvCxnSpPr>
          <p:cNvPr id="5" name="直線コネクタ 4">
            <a:extLst>
              <a:ext uri="{FF2B5EF4-FFF2-40B4-BE49-F238E27FC236}">
                <a16:creationId xmlns:a16="http://schemas.microsoft.com/office/drawing/2014/main" id="{7B11BF4B-9863-A267-AC4D-18794E972A89}"/>
              </a:ext>
            </a:extLst>
          </p:cNvPr>
          <p:cNvCxnSpPr>
            <a:cxnSpLocks/>
          </p:cNvCxnSpPr>
          <p:nvPr/>
        </p:nvCxnSpPr>
        <p:spPr>
          <a:xfrm>
            <a:off x="0" y="919870"/>
            <a:ext cx="468923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036848"/>
      </p:ext>
    </p:extLst>
  </p:cSld>
  <p:clrMapOvr>
    <a:masterClrMapping/>
  </p:clrMapOvr>
</p:sld>
</file>

<file path=ppt/theme/theme1.xml><?xml version="1.0" encoding="utf-8"?>
<a:theme xmlns:a="http://schemas.openxmlformats.org/drawingml/2006/main" name="メトロポリタン">
  <a:themeElements>
    <a:clrScheme name="メトロポリタン">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メトロポリタン">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メトロポリタン">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TM03457491[[fn=メトロポリタン]]</Template>
  <TotalTime>359</TotalTime>
  <Words>564</Words>
  <Application>Microsoft Office PowerPoint</Application>
  <PresentationFormat>ワイド画面</PresentationFormat>
  <Paragraphs>74</Paragraphs>
  <Slides>9</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ＭＳ ゴシック</vt:lpstr>
      <vt:lpstr>游ゴシック</vt:lpstr>
      <vt:lpstr>游明朝</vt:lpstr>
      <vt:lpstr>Arial</vt:lpstr>
      <vt:lpstr>Calibri Light</vt:lpstr>
      <vt:lpstr>メトロポリタン</vt:lpstr>
      <vt:lpstr>オリジナルペットボトル販促活用のご提案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オリジナルペットボトル『宣伝水』</dc:title>
  <dc:creator>岡部 吉成</dc:creator>
  <cp:lastModifiedBy>岡部 吉成</cp:lastModifiedBy>
  <cp:revision>1</cp:revision>
  <dcterms:created xsi:type="dcterms:W3CDTF">2022-06-22T02:32:02Z</dcterms:created>
  <dcterms:modified xsi:type="dcterms:W3CDTF">2022-06-24T02:59:24Z</dcterms:modified>
</cp:coreProperties>
</file>